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705" r:id="rId6"/>
    <p:sldMasterId id="214748375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y="13716000" cx="2437765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2896">
          <p15:clr>
            <a:srgbClr val="9AA0A6"/>
          </p15:clr>
        </p15:guide>
        <p15:guide id="6" orient="horz" pos="2412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4" roundtripDataSignature="AMtx7mjfewXaaasKdou8t6lmjfAaPW9T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C82096-F942-45DE-BAB9-7C08058FC478}">
  <a:tblStyle styleId="{C7C82096-F942-45DE-BAB9-7C08058FC47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2896" orient="horz"/>
        <p:guide pos="241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customschemas.google.com/relationships/presentationmetadata" Target="metadata"/><Relationship Id="rId23" Type="http://schemas.openxmlformats.org/officeDocument/2006/relationships/slide" Target="slides/slide15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5" name="Google Shape;2315;p1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6" name="Google Shape;23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7" name="Shape 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8" name="Google Shape;2388;p11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9" name="Google Shape;238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2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6" name="Google Shape;239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13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3" name="Google Shape;24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14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0" name="Google Shape;241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8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7" name="Google Shape;24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19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4" name="Google Shape;242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3" name="Google Shape;232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4" name="Google Shape;2324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3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6" name="Google Shape;23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4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3" name="Google Shape;234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5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1" name="Google Shape;235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7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9" name="Google Shape;23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3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4" name="Google Shape;2364;p8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5" name="Google Shape;23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9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3" name="Google Shape;23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0:notes"/>
          <p:cNvSpPr/>
          <p:nvPr>
            <p:ph idx="2" type="sldImg"/>
          </p:nvPr>
        </p:nvSpPr>
        <p:spPr>
          <a:xfrm>
            <a:off x="382588" y="685800"/>
            <a:ext cx="609441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1" name="Google Shape;23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5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3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14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6" name="Google Shape;1946;p14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47" name="Google Shape;1947;p14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8" name="Google Shape;1948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49" name="Google Shape;1949;p14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0" name="Google Shape;1950;p1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1" name="Google Shape;1951;p143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143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3" name="Google Shape;1953;p143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43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5" name="Google Shape;1955;p143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143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7" name="Google Shape;1957;p143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8" name="Google Shape;1958;p143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9" name="Google Shape;1959;p143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0" name="Google Shape;1960;p143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1" name="Google Shape;1961;p143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143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3" name="Google Shape;1963;p143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143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5" name="Google Shape;1965;p143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p143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67" name="Google Shape;1967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8" name="Google Shape;1968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9" name="Google Shape;1969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14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7" name="Google Shape;1977;p14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78" name="Google Shape;1978;p14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9" name="Google Shape;1979;p1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80" name="Google Shape;1980;p14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1" name="Google Shape;1981;p1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2" name="Google Shape;1982;p144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3" name="Google Shape;1983;p144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4" name="Google Shape;1984;p144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144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6" name="Google Shape;1986;p144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144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8" name="Google Shape;1988;p144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144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0" name="Google Shape;1990;p144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1" name="Google Shape;1991;p144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2" name="Google Shape;1992;p144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144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4" name="Google Shape;1994;p144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144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6" name="Google Shape;1996;p144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144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98" name="Google Shape;1998;p1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9" name="Google Shape;1999;p1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1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1" name="Google Shape;2001;p1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2" name="Google Shape;2002;p1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3" name="Google Shape;2003;p1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1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5" name="Google Shape;2005;p1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4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8" name="Google Shape;2008;p14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09" name="Google Shape;2009;p14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0" name="Google Shape;2010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1" name="Google Shape;2011;p14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2" name="Google Shape;2012;p1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3" name="Google Shape;2013;p145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145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5" name="Google Shape;2015;p145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145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7" name="Google Shape;2017;p145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145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9" name="Google Shape;2019;p145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0" name="Google Shape;2020;p145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1" name="Google Shape;2021;p145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145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3" name="Google Shape;2023;p145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145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5" name="Google Shape;2025;p145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145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7" name="Google Shape;2027;p145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145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29" name="Google Shape;2029;p14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14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p14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2" name="Google Shape;2032;p14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14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14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4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45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8" name="Google Shape;2038;p14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039" name="Google Shape;2039;p146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0" name="Google Shape;2040;p1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1" name="Google Shape;2041;p14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42" name="Google Shape;2042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222" y="2052600"/>
            <a:ext cx="19965207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146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FIST TO FIVE: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4" name="Google Shape;2044;p146"/>
          <p:cNvCxnSpPr/>
          <p:nvPr/>
        </p:nvCxnSpPr>
        <p:spPr>
          <a:xfrm>
            <a:off x="6146399" y="8818867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6" name="Google Shape;2046;p14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8" name="Google Shape;2048;p14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9" name="Google Shape;2049;p147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Time’s Up! Let’s Review.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Google Shape;2050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4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3" name="Google Shape;2053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90" cy="138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49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6" name="Google Shape;2056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49"/>
          <p:cNvSpPr txBox="1"/>
          <p:nvPr/>
        </p:nvSpPr>
        <p:spPr>
          <a:xfrm>
            <a:off x="-67" y="10970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8" name="Google Shape;2058;p149"/>
          <p:cNvCxnSpPr/>
          <p:nvPr/>
        </p:nvCxnSpPr>
        <p:spPr>
          <a:xfrm>
            <a:off x="6146399" y="39160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059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Google Shape;2060;p1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61" name="Google Shape;2061;p150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150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3" name="Google Shape;2063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66" name="Google Shape;2066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90" cy="13841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Google Shape;2069;p2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28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1" name="Google Shape;2071;p28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2" name="Google Shape;2072;p28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3" name="Google Shape;2073;p2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6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6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36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36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36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5" name="Google Shape;115;p3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3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3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82"/>
          <p:cNvSpPr txBox="1"/>
          <p:nvPr>
            <p:ph type="title"/>
          </p:nvPr>
        </p:nvSpPr>
        <p:spPr>
          <a:xfrm>
            <a:off x="1675963" y="9592914"/>
            <a:ext cx="21025801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83"/>
          <p:cNvSpPr txBox="1"/>
          <p:nvPr>
            <p:ph type="title"/>
          </p:nvPr>
        </p:nvSpPr>
        <p:spPr>
          <a:xfrm>
            <a:off x="1675963" y="5292616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78" name="Google Shape;2078;p83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2079" name="Google Shape;2079;p8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2080" name="Google Shape;2080;p8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081" name="Google Shape;2081;p8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082" name="Google Shape;2082;p8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083" name="Google Shape;2083;p8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084" name="Google Shape;2084;p8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085" name="Google Shape;2085;p8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086" name="Google Shape;2086;p8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087" name="Google Shape;2087;p8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2088" name="Google Shape;2088;p8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2089" name="Google Shape;2089;p8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2090" name="Google Shape;2090;p8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2092" name="Google Shape;2092;p84"/>
          <p:cNvPicPr preferRelativeResize="0"/>
          <p:nvPr/>
        </p:nvPicPr>
        <p:blipFill rotWithShape="1">
          <a:blip r:embed="rId2">
            <a:alphaModFix/>
          </a:blip>
          <a:srcRect b="32151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93" name="Google Shape;2093;p8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4" name="Google Shape;2094;p84"/>
          <p:cNvSpPr/>
          <p:nvPr/>
        </p:nvSpPr>
        <p:spPr>
          <a:xfrm>
            <a:off x="0" y="0"/>
            <a:ext cx="24377701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6" name="Google Shape;2096;p8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2097" name="Google Shape;2097;p8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2098" name="Google Shape;2098;p8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2099" name="Google Shape;2099;p8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2100" name="Google Shape;2100;p8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2101" name="Google Shape;2101;p8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2102" name="Google Shape;2102;p8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3" name="Google Shape;2103;p85"/>
          <p:cNvCxnSpPr>
            <a:stCxn id="2104" idx="0"/>
            <a:endCxn id="2105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2106" name="Google Shape;2106;p8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07" name="Google Shape;2107;p8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2108" name="Google Shape;2108;p8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2109" name="Google Shape;2109;p8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8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8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8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8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4" name="Google Shape;2114;p85"/>
          <p:cNvSpPr/>
          <p:nvPr/>
        </p:nvSpPr>
        <p:spPr>
          <a:xfrm>
            <a:off x="14021223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5" name="Google Shape;2115;p8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6" name="Google Shape;2116;p8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7" name="Google Shape;2117;p8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85"/>
          <p:cNvSpPr/>
          <p:nvPr/>
        </p:nvSpPr>
        <p:spPr>
          <a:xfrm>
            <a:off x="15286963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8" name="Google Shape;2118;p85"/>
          <p:cNvSpPr/>
          <p:nvPr/>
        </p:nvSpPr>
        <p:spPr>
          <a:xfrm>
            <a:off x="14021223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9" name="Google Shape;2119;p85"/>
          <p:cNvCxnSpPr/>
          <p:nvPr/>
        </p:nvCxnSpPr>
        <p:spPr>
          <a:xfrm>
            <a:off x="15058863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cxnSp>
        <p:nvCxnSpPr>
          <p:cNvPr id="2120" name="Google Shape;2120;p85"/>
          <p:cNvCxnSpPr>
            <a:stCxn id="2121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2122" name="Google Shape;2122;p85"/>
          <p:cNvSpPr/>
          <p:nvPr/>
        </p:nvSpPr>
        <p:spPr>
          <a:xfrm>
            <a:off x="16427334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85"/>
          <p:cNvSpPr/>
          <p:nvPr/>
        </p:nvSpPr>
        <p:spPr>
          <a:xfrm>
            <a:off x="19534691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4" name="Google Shape;2124;p85"/>
          <p:cNvCxnSpPr>
            <a:stCxn id="2125" idx="0"/>
            <a:endCxn id="2126" idx="0"/>
          </p:cNvCxnSpPr>
          <p:nvPr/>
        </p:nvCxnSpPr>
        <p:spPr>
          <a:xfrm rot="10800000">
            <a:off x="22059398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2126" name="Google Shape;2126;p85"/>
          <p:cNvSpPr/>
          <p:nvPr/>
        </p:nvSpPr>
        <p:spPr>
          <a:xfrm>
            <a:off x="21866498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85"/>
          <p:cNvSpPr/>
          <p:nvPr/>
        </p:nvSpPr>
        <p:spPr>
          <a:xfrm>
            <a:off x="21866498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4" name="Google Shape;2104;p8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1" name="Google Shape;2121;p8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17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2127" name="Google Shape;2127;p8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85"/>
          <p:cNvSpPr txBox="1"/>
          <p:nvPr>
            <p:ph type="title"/>
          </p:nvPr>
        </p:nvSpPr>
        <p:spPr>
          <a:xfrm>
            <a:off x="1675963" y="9592914"/>
            <a:ext cx="21025801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29" name="Google Shape;2129;p85"/>
          <p:cNvCxnSpPr>
            <a:endCxn id="2130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470"/>
              </a:srgbClr>
            </a:outerShdw>
          </a:effectLst>
        </p:spPr>
      </p:cxnSp>
      <p:sp>
        <p:nvSpPr>
          <p:cNvPr id="2131" name="Google Shape;2131;p8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0" name="Google Shape;2130;p8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8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25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4" name="Google Shape;2134;p8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135" name="Google Shape;2135;p86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2136" name="Google Shape;2136;p8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2137" name="Google Shape;2137;p8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38" name="Google Shape;2138;p8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139" name="Google Shape;2139;p8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40" name="Google Shape;2140;p8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41" name="Google Shape;2141;p8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42" name="Google Shape;2142;p8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43" name="Google Shape;2143;p8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44" name="Google Shape;2144;p8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2145" name="Google Shape;2145;p8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2146" name="Google Shape;2146;p8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2147" name="Google Shape;2147;p8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48" name="Google Shape;2148;p8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9" name="Google Shape;2149;p8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1" name="Google Shape;2151;p87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2152" name="Google Shape;2152;p8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2153" name="Google Shape;2153;p8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54" name="Google Shape;2154;p8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155" name="Google Shape;2155;p8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56" name="Google Shape;2156;p8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57" name="Google Shape;2157;p8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58" name="Google Shape;2158;p8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59" name="Google Shape;2159;p8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60" name="Google Shape;2160;p8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2161" name="Google Shape;2161;p8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2162" name="Google Shape;2162;p8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2163" name="Google Shape;2163;p8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64" name="Google Shape;2164;p8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6" name="Google Shape;2166;p88"/>
          <p:cNvGrpSpPr/>
          <p:nvPr/>
        </p:nvGrpSpPr>
        <p:grpSpPr>
          <a:xfrm>
            <a:off x="437040" y="5814"/>
            <a:ext cx="23513872" cy="13485748"/>
            <a:chOff x="0" y="-1"/>
            <a:chExt cx="23520930" cy="13485748"/>
          </a:xfrm>
        </p:grpSpPr>
        <p:grpSp>
          <p:nvGrpSpPr>
            <p:cNvPr id="2167" name="Google Shape;2167;p8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2168" name="Google Shape;2168;p8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169" name="Google Shape;2169;p8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b="0" i="1" lang="en-US" sz="2200" u="none" cap="none" strike="noStrike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b="0" i="0" sz="18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2170" name="Google Shape;2170;p8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71" name="Google Shape;2171;p8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72" name="Google Shape;2172;p8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73" name="Google Shape;2173;p8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74" name="Google Shape;2174;p8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2175" name="Google Shape;2175;p8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2176" name="Google Shape;2176;p8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2177" name="Google Shape;2177;p8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b="0" i="0" sz="3200" u="none" cap="none" strike="noStrik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2178" name="Google Shape;2178;p8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89"/>
          <p:cNvSpPr txBox="1"/>
          <p:nvPr>
            <p:ph type="title"/>
          </p:nvPr>
        </p:nvSpPr>
        <p:spPr>
          <a:xfrm>
            <a:off x="1675963" y="5292664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181" name="Google Shape;2181;p89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2182" name="Google Shape;2182;p8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3" name="Google Shape;2183;p8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84" name="Google Shape;2184;p8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185" name="Google Shape;2185;p8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186" name="Google Shape;2186;p8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187" name="Google Shape;2187;p8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188" name="Google Shape;2188;p8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189" name="Google Shape;2189;p8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2190" name="Google Shape;2190;p8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191" name="Google Shape;2191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3" name="Google Shape;2193;p90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2194" name="Google Shape;2194;p9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95" name="Google Shape;2195;p9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196" name="Google Shape;2196;p9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197" name="Google Shape;2197;p9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198" name="Google Shape;2198;p9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199" name="Google Shape;2199;p9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00" name="Google Shape;2200;p9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01" name="Google Shape;2201;p9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2202" name="Google Shape;2202;p9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03" name="Google Shape;2203;p90"/>
          <p:cNvCxnSpPr/>
          <p:nvPr/>
        </p:nvCxnSpPr>
        <p:spPr>
          <a:xfrm>
            <a:off x="1354795" y="1853226"/>
            <a:ext cx="21205801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4" name="Google Shape;2204;p9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5" name="Google Shape;2205;p9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206" name="Google Shape;2206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9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9" name="Google Shape;2209;p91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2210" name="Google Shape;2210;p9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1" name="Google Shape;2211;p9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12" name="Google Shape;2212;p9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13" name="Google Shape;2213;p9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14" name="Google Shape;2214;p9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15" name="Google Shape;2215;p9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16" name="Google Shape;2216;p9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17" name="Google Shape;2217;p9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2218" name="Google Shape;2218;p9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19" name="Google Shape;2219;p91"/>
          <p:cNvCxnSpPr/>
          <p:nvPr/>
        </p:nvCxnSpPr>
        <p:spPr>
          <a:xfrm>
            <a:off x="1354795" y="1853226"/>
            <a:ext cx="21205801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20" name="Google Shape;2220;p9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1" name="Google Shape;2221;p9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222" name="Google Shape;2222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7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1" name="Google Shape;121;p37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" name="Google Shape;123;p3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4" name="Google Shape;2224;p92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2225" name="Google Shape;2225;p9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26" name="Google Shape;2226;p9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27" name="Google Shape;2227;p9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28" name="Google Shape;2228;p9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29" name="Google Shape;2229;p9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30" name="Google Shape;2230;p9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31" name="Google Shape;2231;p9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32" name="Google Shape;2232;p9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2233" name="Google Shape;2233;p9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4" name="Google Shape;2234;p9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235" name="Google Shape;2235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7" name="Google Shape;2237;p93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2238" name="Google Shape;2238;p9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39" name="Google Shape;2239;p9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40" name="Google Shape;2240;p9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41" name="Google Shape;2241;p9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42" name="Google Shape;2242;p9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43" name="Google Shape;2243;p9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44" name="Google Shape;2244;p9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45" name="Google Shape;2245;p9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2246" name="Google Shape;2246;p9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7" name="Google Shape;2247;p9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248" name="Google Shape;2248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0" name="Google Shape;2250;p94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2251" name="Google Shape;2251;p9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52" name="Google Shape;2252;p9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53" name="Google Shape;2253;p9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54" name="Google Shape;2254;p9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55" name="Google Shape;2255;p9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56" name="Google Shape;2256;p9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57" name="Google Shape;2257;p9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58" name="Google Shape;2258;p9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2259" name="Google Shape;2259;p9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260" name="Google Shape;2260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2" name="Google Shape;2262;p95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2263" name="Google Shape;2263;p9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64" name="Google Shape;2264;p9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65" name="Google Shape;2265;p9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66" name="Google Shape;2266;p9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67" name="Google Shape;2267;p9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68" name="Google Shape;2268;p9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69" name="Google Shape;2269;p9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70" name="Google Shape;2270;p9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9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b="0" i="1" lang="en-US" sz="2200" u="none" cap="none" strike="noStrike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98"/>
          <p:cNvSpPr txBox="1"/>
          <p:nvPr>
            <p:ph type="title"/>
          </p:nvPr>
        </p:nvSpPr>
        <p:spPr>
          <a:xfrm>
            <a:off x="1675963" y="5601286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76" name="Google Shape;2276;p98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2277" name="Google Shape;2277;p9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8" name="Google Shape;2278;p9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79" name="Google Shape;2279;p9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80" name="Google Shape;2280;p9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81" name="Google Shape;2281;p9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82" name="Google Shape;2282;p9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83" name="Google Shape;2283;p9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84" name="Google Shape;2284;p9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2285" name="Google Shape;2285;p9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286" name="Google Shape;2286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99"/>
          <p:cNvSpPr txBox="1"/>
          <p:nvPr>
            <p:ph type="title"/>
          </p:nvPr>
        </p:nvSpPr>
        <p:spPr>
          <a:xfrm>
            <a:off x="1675963" y="5554430"/>
            <a:ext cx="21025801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89" name="Google Shape;2289;p99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2290" name="Google Shape;2290;p9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91" name="Google Shape;2291;p9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292" name="Google Shape;2292;p9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93" name="Google Shape;2293;p9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94" name="Google Shape;2294;p9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95" name="Google Shape;2295;p9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96" name="Google Shape;2296;p9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297" name="Google Shape;2297;p9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2298" name="Google Shape;2298;p9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299" name="Google Shape;2299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2" name="Google Shape;2302;p101"/>
          <p:cNvGrpSpPr/>
          <p:nvPr/>
        </p:nvGrpSpPr>
        <p:grpSpPr>
          <a:xfrm>
            <a:off x="437040" y="234686"/>
            <a:ext cx="23513872" cy="13256877"/>
            <a:chOff x="0" y="-1"/>
            <a:chExt cx="23520930" cy="13256877"/>
          </a:xfrm>
        </p:grpSpPr>
        <p:sp>
          <p:nvSpPr>
            <p:cNvPr id="2303" name="Google Shape;2303;p10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10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b="0" i="1" lang="en-US" sz="2200" u="none" cap="none" strike="noStrike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5" name="Google Shape;2305;p10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306" name="Google Shape;2306;p10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307" name="Google Shape;2307;p10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308" name="Google Shape;2308;p10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309" name="Google Shape;2309;p10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310" name="Google Shape;2310;p10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2311" name="Google Shape;2311;p10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2" name="Google Shape;2312;p10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313" name="Google Shape;2313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8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38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 Demonstration</a:t>
            </a:r>
            <a:endParaRPr b="0" i="0" sz="7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3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1" name="Google Shape;13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8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9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39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3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9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9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" name="Google Shape;147;p4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4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" name="Google Shape;149;p4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40"/>
          <p:cNvSpPr txBox="1"/>
          <p:nvPr>
            <p:ph idx="2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1" name="Google Shape;151;p4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40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" name="Google Shape;153;p4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41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41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1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3" name="Google Shape;16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2"/>
          <p:cNvSpPr txBox="1"/>
          <p:nvPr>
            <p:ph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7" name="Google Shape;167;p4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42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2"/>
          <p:cNvSpPr txBox="1"/>
          <p:nvPr>
            <p:ph idx="2"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2"/>
          <p:cNvSpPr txBox="1"/>
          <p:nvPr>
            <p:ph idx="3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1" name="Google Shape;171;p4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" name="Google Shape;172;p4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3" name="Google Shape;17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43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43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43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3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Due Date:</a:t>
            </a:r>
            <a:endParaRPr b="1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4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3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" name="Google Shape;188;p4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9" name="Google Shape;189;p44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4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4"/>
          <p:cNvSpPr txBox="1"/>
          <p:nvPr>
            <p:ph idx="2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2" name="Google Shape;192;p4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p44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4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" name="Google Shape;20;p2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2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2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2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2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2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" name="Google Shape;31;p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4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9" name="Google Shape;199;p4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1" name="Google Shape;201;p4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3" name="Google Shape;203;p45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204" name="Google Shape;204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6" name="Google Shape;206;p45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207" name="Google Shape;207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45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210" name="Google Shape;210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45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13" name="Google Shape;213;p4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45"/>
          <p:cNvSpPr txBox="1"/>
          <p:nvPr>
            <p:ph idx="3" type="subTitle"/>
          </p:nvPr>
        </p:nvSpPr>
        <p:spPr>
          <a:xfrm>
            <a:off x="-32791" y="37280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" name="Google Shape;216;p4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5"/>
          <p:cNvSpPr txBox="1"/>
          <p:nvPr>
            <p:ph idx="4" type="subTitle"/>
          </p:nvPr>
        </p:nvSpPr>
        <p:spPr>
          <a:xfrm>
            <a:off x="-32791" y="59561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0" name="Google Shape;220;p45"/>
          <p:cNvSpPr txBox="1"/>
          <p:nvPr>
            <p:ph idx="5" type="subTitle"/>
          </p:nvPr>
        </p:nvSpPr>
        <p:spPr>
          <a:xfrm>
            <a:off x="0" y="8203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45"/>
          <p:cNvSpPr txBox="1"/>
          <p:nvPr>
            <p:ph idx="6" type="subTitle"/>
          </p:nvPr>
        </p:nvSpPr>
        <p:spPr>
          <a:xfrm>
            <a:off x="-32791" y="104505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4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" name="Google Shape;225;p4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6" name="Google Shape;226;p4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8" name="Google Shape;228;p4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0" name="Google Shape;230;p46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31" name="Google Shape;231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46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34" name="Google Shape;234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46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37" name="Google Shape;237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46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40" name="Google Shape;240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46"/>
          <p:cNvSpPr txBox="1"/>
          <p:nvPr>
            <p:ph idx="3" type="subTitle"/>
          </p:nvPr>
        </p:nvSpPr>
        <p:spPr>
          <a:xfrm>
            <a:off x="-200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3" name="Google Shape;243;p4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4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6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p46"/>
          <p:cNvSpPr txBox="1"/>
          <p:nvPr>
            <p:ph idx="5" type="subTitle"/>
          </p:nvPr>
        </p:nvSpPr>
        <p:spPr>
          <a:xfrm>
            <a:off x="0" y="7187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46"/>
          <p:cNvSpPr txBox="1"/>
          <p:nvPr>
            <p:ph idx="6" type="subTitle"/>
          </p:nvPr>
        </p:nvSpPr>
        <p:spPr>
          <a:xfrm>
            <a:off x="-32791" y="90281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49" name="Google Shape;249;p46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50" name="Google Shape;250;p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2" name="Google Shape;252;p4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46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7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4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8" name="Google Shape;258;p4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0" name="Google Shape;260;p4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1" name="Google Shape;261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62" name="Google Shape;262;p47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63" name="Google Shape;263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5" name="Google Shape;265;p47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47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47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68" name="Google Shape;268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p47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47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72" name="Google Shape;272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47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47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76" name="Google Shape;276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47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47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80" name="Google Shape;280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p47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3" name="Google Shape;283;p47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84" name="Google Shape;284;p4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47"/>
          <p:cNvSpPr txBox="1"/>
          <p:nvPr>
            <p:ph idx="4" type="subTitle"/>
          </p:nvPr>
        </p:nvSpPr>
        <p:spPr>
          <a:xfrm>
            <a:off x="-32192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47"/>
          <p:cNvSpPr txBox="1"/>
          <p:nvPr>
            <p:ph idx="5" type="subTitle"/>
          </p:nvPr>
        </p:nvSpPr>
        <p:spPr>
          <a:xfrm>
            <a:off x="-32192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47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9" name="Google Shape;289;p47"/>
          <p:cNvSpPr txBox="1"/>
          <p:nvPr>
            <p:ph idx="7" type="subTitle"/>
          </p:nvPr>
        </p:nvSpPr>
        <p:spPr>
          <a:xfrm>
            <a:off x="33258" y="96589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idx="8" type="subTitle"/>
          </p:nvPr>
        </p:nvSpPr>
        <p:spPr>
          <a:xfrm>
            <a:off x="33258" y="112963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4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5" name="Google Shape;295;p4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" name="Google Shape;296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7" name="Google Shape;297;p4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99" name="Google Shape;299;p48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300" name="Google Shape;300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48"/>
          <p:cNvSpPr txBox="1"/>
          <p:nvPr>
            <p:ph idx="3" type="subTitle"/>
          </p:nvPr>
        </p:nvSpPr>
        <p:spPr>
          <a:xfrm>
            <a:off x="-325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8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48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305" name="Google Shape;305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48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p48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309" name="Google Shape;309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48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48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13" name="Google Shape;313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48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" name="Google Shape;316;p48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17" name="Google Shape;317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48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0" name="Google Shape;320;p48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21" name="Google Shape;321;p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3" name="Google Shape;323;p48"/>
          <p:cNvSpPr txBox="1"/>
          <p:nvPr>
            <p:ph idx="4" type="subTitle"/>
          </p:nvPr>
        </p:nvSpPr>
        <p:spPr>
          <a:xfrm>
            <a:off x="-32791" y="49568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p48"/>
          <p:cNvSpPr txBox="1"/>
          <p:nvPr>
            <p:ph idx="5" type="subTitle"/>
          </p:nvPr>
        </p:nvSpPr>
        <p:spPr>
          <a:xfrm>
            <a:off x="32658" y="65064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p48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48"/>
          <p:cNvSpPr txBox="1"/>
          <p:nvPr>
            <p:ph idx="8" type="subTitle"/>
          </p:nvPr>
        </p:nvSpPr>
        <p:spPr>
          <a:xfrm>
            <a:off x="-32392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9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4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2" name="Google Shape;332;p4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3" name="Google Shape;333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4" name="Google Shape;334;p4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5" name="Google Shape;335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36" name="Google Shape;336;p49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37" name="Google Shape;33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49"/>
          <p:cNvSpPr txBox="1"/>
          <p:nvPr>
            <p:ph idx="3" type="subTitle"/>
          </p:nvPr>
        </p:nvSpPr>
        <p:spPr>
          <a:xfrm>
            <a:off x="0" y="31342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" name="Google Shape;340;p49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49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42" name="Google Shape;342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49"/>
          <p:cNvSpPr txBox="1"/>
          <p:nvPr>
            <p:ph idx="4" type="subTitle"/>
          </p:nvPr>
        </p:nvSpPr>
        <p:spPr>
          <a:xfrm>
            <a:off x="333" y="45278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p49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49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47" name="Google Shape;34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49"/>
          <p:cNvSpPr txBox="1"/>
          <p:nvPr>
            <p:ph idx="5" type="subTitle"/>
          </p:nvPr>
        </p:nvSpPr>
        <p:spPr>
          <a:xfrm>
            <a:off x="0" y="5922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49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49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52" name="Google Shape;352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49"/>
          <p:cNvSpPr txBox="1"/>
          <p:nvPr>
            <p:ph idx="6" type="subTitle"/>
          </p:nvPr>
        </p:nvSpPr>
        <p:spPr>
          <a:xfrm>
            <a:off x="-333" y="73166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p49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" name="Google Shape;356;p49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57" name="Google Shape;35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49"/>
          <p:cNvSpPr txBox="1"/>
          <p:nvPr>
            <p:ph idx="7" type="subTitle"/>
          </p:nvPr>
        </p:nvSpPr>
        <p:spPr>
          <a:xfrm>
            <a:off x="67" y="87102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" name="Google Shape;360;p49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" name="Google Shape;361;p49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62" name="Google Shape;362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49"/>
          <p:cNvSpPr txBox="1"/>
          <p:nvPr>
            <p:ph idx="8" type="subTitle"/>
          </p:nvPr>
        </p:nvSpPr>
        <p:spPr>
          <a:xfrm>
            <a:off x="-133" y="10103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49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" name="Google Shape;366;p49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67" name="Google Shape;367;p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49"/>
          <p:cNvSpPr txBox="1"/>
          <p:nvPr>
            <p:ph idx="9" type="subTitle"/>
          </p:nvPr>
        </p:nvSpPr>
        <p:spPr>
          <a:xfrm>
            <a:off x="67" y="115656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p5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3" name="Google Shape;373;p5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" name="Google Shape;374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5" name="Google Shape;375;p5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6" name="Google Shape;376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50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8" name="Google Shape;378;p50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79" name="Google Shape;379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1" name="Google Shape;381;p50"/>
          <p:cNvSpPr txBox="1"/>
          <p:nvPr>
            <p:ph idx="3" type="subTitle"/>
          </p:nvPr>
        </p:nvSpPr>
        <p:spPr>
          <a:xfrm>
            <a:off x="-32258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p50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50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84" name="Google Shape;384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6" name="Google Shape;386;p50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50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8" name="Google Shape;388;p50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89" name="Google Shape;389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1" name="Google Shape;391;p50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" name="Google Shape;392;p50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50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94" name="Google Shape;394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6" name="Google Shape;396;p50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" name="Google Shape;397;p50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8" name="Google Shape;398;p50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99" name="Google Shape;399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p50"/>
          <p:cNvSpPr txBox="1"/>
          <p:nvPr>
            <p:ph idx="7" type="subTitle"/>
          </p:nvPr>
        </p:nvSpPr>
        <p:spPr>
          <a:xfrm>
            <a:off x="-32324" y="5694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" name="Google Shape;402;p50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3" name="Google Shape;403;p50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04" name="Google Shape;404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" name="Google Shape;406;p50"/>
          <p:cNvSpPr txBox="1"/>
          <p:nvPr>
            <p:ph idx="8" type="subTitle"/>
          </p:nvPr>
        </p:nvSpPr>
        <p:spPr>
          <a:xfrm>
            <a:off x="-32658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50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8" name="Google Shape;408;p50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09" name="Google Shape;409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50"/>
          <p:cNvSpPr txBox="1"/>
          <p:nvPr>
            <p:ph idx="9" type="subTitle"/>
          </p:nvPr>
        </p:nvSpPr>
        <p:spPr>
          <a:xfrm>
            <a:off x="-32791" y="3357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" name="Google Shape;412;p50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50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14" name="Google Shape;414;p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50"/>
          <p:cNvSpPr txBox="1"/>
          <p:nvPr>
            <p:ph idx="13" type="subTitle"/>
          </p:nvPr>
        </p:nvSpPr>
        <p:spPr>
          <a:xfrm>
            <a:off x="-32791" y="4525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5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20" name="Google Shape;420;p5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22" name="Google Shape;422;p5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3" name="Google Shape;423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Google Shape;424;p51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" name="Google Shape;425;p51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26" name="Google Shape;426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51"/>
          <p:cNvSpPr txBox="1"/>
          <p:nvPr>
            <p:ph idx="3" type="subTitle"/>
          </p:nvPr>
        </p:nvSpPr>
        <p:spPr>
          <a:xfrm>
            <a:off x="-32257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51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51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31" name="Google Shape;431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51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4" name="Google Shape;434;p51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5" name="Google Shape;435;p51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36" name="Google Shape;436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51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51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0" name="Google Shape;440;p51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41" name="Google Shape;441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3" name="Google Shape;443;p51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Google Shape;444;p51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51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46" name="Google Shape;446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51"/>
          <p:cNvSpPr txBox="1"/>
          <p:nvPr>
            <p:ph idx="7" type="subTitle"/>
          </p:nvPr>
        </p:nvSpPr>
        <p:spPr>
          <a:xfrm>
            <a:off x="467" y="5694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p51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" name="Google Shape;450;p51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51" name="Google Shape;451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3" name="Google Shape;453;p51"/>
          <p:cNvSpPr txBox="1"/>
          <p:nvPr>
            <p:ph idx="8" type="subTitle"/>
          </p:nvPr>
        </p:nvSpPr>
        <p:spPr>
          <a:xfrm>
            <a:off x="-32791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p51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5" name="Google Shape;455;p51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56" name="Google Shape;456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" name="Google Shape;458;p51"/>
          <p:cNvSpPr txBox="1"/>
          <p:nvPr>
            <p:ph idx="9" type="subTitle"/>
          </p:nvPr>
        </p:nvSpPr>
        <p:spPr>
          <a:xfrm>
            <a:off x="1" y="3357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9" name="Google Shape;459;p51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p51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61" name="Google Shape;461;p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51"/>
          <p:cNvSpPr txBox="1"/>
          <p:nvPr>
            <p:ph idx="13" type="subTitle"/>
          </p:nvPr>
        </p:nvSpPr>
        <p:spPr>
          <a:xfrm>
            <a:off x="0" y="4525667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6" name="Google Shape;466;p5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7" name="Google Shape;467;p5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9" name="Google Shape;469;p5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1" name="Google Shape;471;p52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2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73" name="Google Shape;473;p52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74" name="Google Shape;474;p5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6" name="Google Shape;476;p52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77" name="Google Shape;477;p5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9" name="Google Shape;479;p52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2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81" name="Google Shape;481;p52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82" name="Google Shape;482;p5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52"/>
          <p:cNvSpPr/>
          <p:nvPr/>
        </p:nvSpPr>
        <p:spPr>
          <a:xfrm flipH="1">
            <a:off x="17065369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52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5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1" name="Google Shape;491;p5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2" name="Google Shape;492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3" name="Google Shape;493;p5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5" name="Google Shape;495;p53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53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53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3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53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p53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501" name="Google Shape;501;p5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t/>
              </a:r>
              <a:endParaRPr b="0" i="0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53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4" name="Google Shape;504;p53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5" name="Google Shape;505;p53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6" name="Google Shape;506;p53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  <a:defRPr b="0" i="0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9" name="Google Shape;509;p5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0" name="Google Shape;510;p5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2" name="Google Shape;512;p5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5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4" name="Google Shape;514;p54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54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54"/>
          <p:cNvSpPr/>
          <p:nvPr/>
        </p:nvSpPr>
        <p:spPr>
          <a:xfrm>
            <a:off x="3021813" y="34042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4"/>
          <p:cNvSpPr/>
          <p:nvPr/>
        </p:nvSpPr>
        <p:spPr>
          <a:xfrm flipH="1">
            <a:off x="1218756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4"/>
          <p:cNvSpPr/>
          <p:nvPr/>
        </p:nvSpPr>
        <p:spPr>
          <a:xfrm flipH="1">
            <a:off x="2335417" y="52330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54"/>
          <p:cNvSpPr/>
          <p:nvPr/>
        </p:nvSpPr>
        <p:spPr>
          <a:xfrm>
            <a:off x="21152891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4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54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4"/>
          <p:cNvSpPr/>
          <p:nvPr/>
        </p:nvSpPr>
        <p:spPr>
          <a:xfrm>
            <a:off x="3022829" y="7056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4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4"/>
          <p:cNvSpPr/>
          <p:nvPr/>
        </p:nvSpPr>
        <p:spPr>
          <a:xfrm flipH="1">
            <a:off x="2487776" y="9088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54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54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4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4"/>
          <p:cNvSpPr/>
          <p:nvPr/>
        </p:nvSpPr>
        <p:spPr>
          <a:xfrm>
            <a:off x="3022829" y="10984633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4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54"/>
          <p:cNvSpPr txBox="1"/>
          <p:nvPr>
            <p:ph idx="4" type="subTitle"/>
          </p:nvPr>
        </p:nvSpPr>
        <p:spPr>
          <a:xfrm>
            <a:off x="467" y="5186567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54"/>
          <p:cNvSpPr txBox="1"/>
          <p:nvPr>
            <p:ph idx="5" type="subTitle"/>
          </p:nvPr>
        </p:nvSpPr>
        <p:spPr>
          <a:xfrm>
            <a:off x="-32458" y="70618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54"/>
          <p:cNvSpPr txBox="1"/>
          <p:nvPr>
            <p:ph idx="6" type="subTitle"/>
          </p:nvPr>
        </p:nvSpPr>
        <p:spPr>
          <a:xfrm>
            <a:off x="-32458" y="9052400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54"/>
          <p:cNvSpPr txBox="1"/>
          <p:nvPr>
            <p:ph idx="7" type="subTitle"/>
          </p:nvPr>
        </p:nvSpPr>
        <p:spPr>
          <a:xfrm>
            <a:off x="467" y="109846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2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" name="Google Shape;38;p2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0" name="Google Shape;40;p2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26"/>
          <p:cNvSpPr txBox="1"/>
          <p:nvPr>
            <p:ph idx="3" type="body"/>
          </p:nvPr>
        </p:nvSpPr>
        <p:spPr>
          <a:xfrm>
            <a:off x="467" y="3424667"/>
            <a:ext cx="24377701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7" name="Google Shape;537;p5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8" name="Google Shape;538;p5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0" name="Google Shape;540;p5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1" name="Google Shape;541;p5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2" name="Google Shape;542;p55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p5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5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p55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Google Shape;548;p55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9" name="Google Shape;549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5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5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7" name="Google Shape;557;p5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9" name="Google Shape;559;p5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0" name="Google Shape;560;p5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p56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2" name="Google Shape;562;p5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5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5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6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6" name="Google Shape;566;p56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56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8" name="Google Shape;568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5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p5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76" name="Google Shape;576;p5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7" name="Google Shape;577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8" name="Google Shape;578;p5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9" name="Google Shape;579;p5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57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1" name="Google Shape;581;p5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7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5" name="Google Shape;585;p57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6" name="Google Shape;586;p57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7" name="Google Shape;587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7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4" name="Google Shape;594;p5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5" name="Google Shape;595;p5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6" name="Google Shape;596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7" name="Google Shape;597;p5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8" name="Google Shape;598;p5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p58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5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5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5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58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4" name="Google Shape;604;p58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5" name="Google Shape;605;p58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p5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58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8" name="Google Shape;608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8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8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5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p5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7" name="Google Shape;617;p5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8" name="Google Shape;618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9" name="Google Shape;619;p5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0" name="Google Shape;620;p5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1" name="Google Shape;621;p59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5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9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6" name="Google Shape;626;p59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7" name="Google Shape;627;p59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8" name="Google Shape;628;p5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9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0" name="Google Shape;630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8" name="Google Shape;638;p6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9" name="Google Shape;639;p6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0" name="Google Shape;640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1" name="Google Shape;641;p6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2" name="Google Shape;642;p6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3" name="Google Shape;643;p60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6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6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0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8" name="Google Shape;648;p60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9" name="Google Shape;649;p60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0" name="Google Shape;650;p6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0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52" name="Google Shape;652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0" name="Google Shape;660;p6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61" name="Google Shape;661;p6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2" name="Google Shape;662;p6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3" name="Google Shape;663;p6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4" name="Google Shape;664;p6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61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6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61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61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61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6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1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4" name="Google Shape;674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61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2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2" name="Google Shape;682;p6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3" name="Google Shape;683;p6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4" name="Google Shape;684;p6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5" name="Google Shape;685;p6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6" name="Google Shape;686;p6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2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8" name="Google Shape;688;p62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2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2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2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2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62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2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2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2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7" name="Google Shape;697;p62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8" name="Google Shape;698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2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3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7" name="Google Shape;707;p6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8" name="Google Shape;708;p6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9" name="Google Shape;709;p6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0" name="Google Shape;710;p6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1" name="Google Shape;711;p6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3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3" name="Google Shape;713;p63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3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3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3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3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63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3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3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3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2" name="Google Shape;722;p63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3" name="Google Shape;723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64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6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2" name="Google Shape;732;p6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3" name="Google Shape;733;p6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4" name="Google Shape;734;p6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35" name="Google Shape;735;p6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6" name="Google Shape;736;p6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64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8" name="Google Shape;738;p64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64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4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64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64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64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64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64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64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Google Shape;747;p64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8" name="Google Shape;748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5" name="Google Shape;45;p2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Development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49" name="Google Shape;49;p2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" name="Google Shape;5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65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6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7" name="Google Shape;757;p6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8" name="Google Shape;758;p6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9" name="Google Shape;759;p6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0" name="Google Shape;760;p6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1" name="Google Shape;761;p6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65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3" name="Google Shape;763;p65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65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65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5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5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5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9" name="Google Shape;769;p65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65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1" name="Google Shape;771;p65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65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3" name="Google Shape;773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2" name="Google Shape;782;p6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3" name="Google Shape;783;p6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4" name="Google Shape;784;p6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85" name="Google Shape;785;p6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6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7" name="Google Shape;787;p66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8" name="Google Shape;788;p6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6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6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6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6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6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6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6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6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66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6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6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0" name="Google Shape;800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6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66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6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6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0" name="Google Shape;810;p6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1" name="Google Shape;811;p6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2" name="Google Shape;812;p6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3" name="Google Shape;813;p6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6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5" name="Google Shape;815;p67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6" name="Google Shape;816;p6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67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6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67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6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67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6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67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6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7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6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67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8" name="Google Shape;828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8" name="Google Shape;838;p6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39" name="Google Shape;839;p6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0" name="Google Shape;840;p6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1" name="Google Shape;841;p6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6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3" name="Google Shape;843;p68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6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68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6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68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6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68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6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8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6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8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6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68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6" name="Google Shape;856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6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68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68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69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6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6" name="Google Shape;866;p6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7" name="Google Shape;867;p6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8" name="Google Shape;868;p6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69" name="Google Shape;869;p6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0" name="Google Shape;870;p6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p69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69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9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69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9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69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9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69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9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69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9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69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9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4" name="Google Shape;884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69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69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69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7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p7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4" name="Google Shape;894;p7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5" name="Google Shape;895;p7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6" name="Google Shape;896;p7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7" name="Google Shape;897;p7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7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70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0" name="Google Shape;900;p7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70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2" name="Google Shape;902;p7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0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4" name="Google Shape;904;p7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70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6" name="Google Shape;906;p7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70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8" name="Google Shape;908;p7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70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0" name="Google Shape;910;p7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70"/>
          <p:cNvSpPr txBox="1"/>
          <p:nvPr>
            <p:ph idx="9" type="subTitle"/>
          </p:nvPr>
        </p:nvSpPr>
        <p:spPr>
          <a:xfrm>
            <a:off x="0" y="3357333"/>
            <a:ext cx="229155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2" name="Google Shape;912;p7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70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4" name="Google Shape;914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0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7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25" name="Google Shape;925;p7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6" name="Google Shape;926;p7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7" name="Google Shape;927;p7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8" name="Google Shape;928;p7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7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71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1" name="Google Shape;931;p7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71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3" name="Google Shape;933;p7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71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5" name="Google Shape;935;p7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71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7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71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9" name="Google Shape;939;p7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71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1" name="Google Shape;941;p7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71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3" name="Google Shape;943;p7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71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45" name="Google Shape;945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7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5" name="Google Shape;955;p7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56" name="Google Shape;956;p7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7" name="Google Shape;957;p7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8" name="Google Shape;958;p7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9" name="Google Shape;959;p7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72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2" name="Google Shape;962;p7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2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4" name="Google Shape;964;p7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2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6" name="Google Shape;966;p7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72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8" name="Google Shape;968;p7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72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0" name="Google Shape;970;p7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72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2" name="Google Shape;972;p7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72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4" name="Google Shape;974;p7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72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6" name="Google Shape;976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7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6" name="Google Shape;986;p7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87" name="Google Shape;987;p7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8" name="Google Shape;988;p7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89" name="Google Shape;989;p7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0" name="Google Shape;990;p7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1" name="Google Shape;991;p73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73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3" name="Google Shape;993;p73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73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5" name="Google Shape;995;p73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3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7" name="Google Shape;997;p73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3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9" name="Google Shape;999;p73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73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73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73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3" name="Google Shape;1003;p73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73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5" name="Google Shape;1005;p73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73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07" name="Google Shape;1007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73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7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7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5" name="Google Shape;55;p3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UX/UI Design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8" name="Google Shape;58;p3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3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3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1" name="Google Shape;6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7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1" name="Google Shape;1021;p7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2" name="Google Shape;1022;p75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Time’s Up! Let’s Review.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Google Shape;1023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76"/>
          <p:cNvSpPr txBox="1"/>
          <p:nvPr/>
        </p:nvSpPr>
        <p:spPr>
          <a:xfrm>
            <a:off x="-67" y="25194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7" name="Google Shape;1027;p76"/>
          <p:cNvCxnSpPr/>
          <p:nvPr/>
        </p:nvCxnSpPr>
        <p:spPr>
          <a:xfrm>
            <a:off x="6146399" y="53384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8" name="Google Shape;1028;p7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77"/>
          <p:cNvSpPr txBox="1"/>
          <p:nvPr/>
        </p:nvSpPr>
        <p:spPr>
          <a:xfrm>
            <a:off x="-67" y="1097067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2" name="Google Shape;1032;p77"/>
          <p:cNvCxnSpPr/>
          <p:nvPr/>
        </p:nvCxnSpPr>
        <p:spPr>
          <a:xfrm>
            <a:off x="6146399" y="3916000"/>
            <a:ext cx="12084899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3" name="Google Shape;1033;p7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7" name="Google Shape;1037;p78"/>
          <p:cNvSpPr txBox="1"/>
          <p:nvPr>
            <p:ph type="title"/>
          </p:nvPr>
        </p:nvSpPr>
        <p:spPr>
          <a:xfrm>
            <a:off x="9446339" y="7111733"/>
            <a:ext cx="14835299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8" name="Google Shape;1038;p78"/>
          <p:cNvSpPr txBox="1"/>
          <p:nvPr/>
        </p:nvSpPr>
        <p:spPr>
          <a:xfrm>
            <a:off x="9446139" y="5568800"/>
            <a:ext cx="14835299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For a Quick Video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9" name="Google Shape;1039;p78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0" name="Google Shape;1040;p78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78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7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5" name="Google Shape;1045;p79"/>
          <p:cNvSpPr txBox="1"/>
          <p:nvPr/>
        </p:nvSpPr>
        <p:spPr>
          <a:xfrm>
            <a:off x="4570609" y="5772000"/>
            <a:ext cx="14835299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For a Quick Video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6" name="Google Shape;1046;p79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7" name="Google Shape;1047;p79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79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372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79"/>
          <p:cNvSpPr txBox="1"/>
          <p:nvPr>
            <p:ph type="title"/>
          </p:nvPr>
        </p:nvSpPr>
        <p:spPr>
          <a:xfrm>
            <a:off x="3425574" y="7483400"/>
            <a:ext cx="17457901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6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80"/>
          <p:cNvSpPr txBox="1"/>
          <p:nvPr/>
        </p:nvSpPr>
        <p:spPr>
          <a:xfrm>
            <a:off x="0" y="574200"/>
            <a:ext cx="24377701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Arial"/>
              <a:buNone/>
            </a:pPr>
            <a:r>
              <a:rPr b="0" i="0" lang="en-US" sz="25600" u="none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</a:rPr>
              <a:t>Peer Review</a:t>
            </a:r>
            <a:endParaRPr b="0" i="0" sz="25600" u="none" cap="none" strike="noStrike">
              <a:solidFill>
                <a:srgbClr val="1155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8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81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en-US" sz="1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&lt;Time to Code&gt;</a:t>
            </a:r>
            <a:endParaRPr b="0" i="0" sz="1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8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24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4" name="Google Shape;1064;p24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5" name="Google Shape;1065;p2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25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25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9" name="Google Shape;1069;p25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0" name="Google Shape;1070;p25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1" name="Google Shape;1071;p25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2" name="Google Shape;1072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73" name="Google Shape;1073;p2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4" name="Google Shape;1074;p2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5" name="Google Shape;1075;p2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10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078" name="Google Shape;1078;p10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02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02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Development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1" name="Google Shape;1081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082" name="Google Shape;1082;p102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3" name="Google Shape;1083;p102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4" name="Google Shape;1084;p102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85" name="Google Shape;1085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5" name="Google Shape;65;p3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1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Cybersecurity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8" name="Google Shape;68;p31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31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1" name="Google Shape;7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1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10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088" name="Google Shape;1088;p10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03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UX/UI Design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0" name="Google Shape;109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091" name="Google Shape;1091;p103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2" name="Google Shape;1092;p103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3" name="Google Shape;1093;p103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94" name="Google Shape;1094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103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1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098" name="Google Shape;1098;p10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0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Cybersecurity Boot Camp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0" name="Google Shape;110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101" name="Google Shape;1101;p10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2" name="Google Shape;1102;p10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3" name="Google Shape;1103;p10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04" name="Google Shape;1104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10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1108" name="Google Shape;1108;p10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9" name="Google Shape;110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110" name="Google Shape;1110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10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Analytics and Visualization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10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3" name="Google Shape;1113;p10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4" name="Google Shape;1114;p10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5" name="Google Shape;1115;p10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7" name="Google Shape;1117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106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9" name="Google Shape;1119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0" name="Google Shape;1120;p10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0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3" name="Google Shape;1123;p10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24" name="Google Shape;1124;p10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5" name="Google Shape;1125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26" name="Google Shape;1126;p10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7" name="Google Shape;1127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8" name="Google Shape;1128;p107"/>
          <p:cNvSpPr txBox="1"/>
          <p:nvPr>
            <p:ph idx="3" type="body"/>
          </p:nvPr>
        </p:nvSpPr>
        <p:spPr>
          <a:xfrm>
            <a:off x="467" y="3424667"/>
            <a:ext cx="24377701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10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08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32" name="Google Shape;1132;p108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4" name="Google Shape;1134;p108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0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09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0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0" name="Google Shape;1140;p109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 Demonstration</a:t>
            </a:r>
            <a:endParaRPr b="0" i="0" sz="7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0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42" name="Google Shape;114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09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110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7" name="Google Shape;114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110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9" name="Google Shape;1149;p110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0" name="Google Shape;1150;p11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2" name="Google Shape;1152;p110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10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4" name="Google Shape;1154;p110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11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58" name="Google Shape;1158;p11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9" name="Google Shape;1159;p11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0" name="Google Shape;1160;p11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1" name="Google Shape;1161;p111"/>
          <p:cNvSpPr txBox="1"/>
          <p:nvPr>
            <p:ph idx="2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62" name="Google Shape;1162;p11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3" name="Google Shape;1163;p111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4" name="Google Shape;1164;p111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6" name="Google Shape;1166;p112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11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8" name="Google Shape;1168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0" name="Google Shape;1170;p112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1" name="Google Shape;1171;p112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2" name="Google Shape;1172;p112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74" name="Google Shape;1174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5" name="Google Shape;75;p32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77" name="Google Shape;7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2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Boot Camp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2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2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2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13"/>
          <p:cNvSpPr txBox="1"/>
          <p:nvPr>
            <p:ph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7" name="Google Shape;1177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78" name="Google Shape;1178;p11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9" name="Google Shape;1179;p113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0" name="Google Shape;1180;p113"/>
          <p:cNvSpPr txBox="1"/>
          <p:nvPr>
            <p:ph idx="2"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1" name="Google Shape;1181;p113"/>
          <p:cNvSpPr txBox="1"/>
          <p:nvPr>
            <p:ph idx="3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182" name="Google Shape;1182;p11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3" name="Google Shape;1183;p11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84" name="Google Shape;1184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6" name="Google Shape;1186;p11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14"/>
          <p:cNvSpPr/>
          <p:nvPr/>
        </p:nvSpPr>
        <p:spPr>
          <a:xfrm>
            <a:off x="-19595" y="0"/>
            <a:ext cx="24414299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8" name="Google Shape;1188;p114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1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0" name="Google Shape;1190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2" name="Google Shape;1192;p114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3" name="Google Shape;1193;p114"/>
          <p:cNvSpPr txBox="1"/>
          <p:nvPr/>
        </p:nvSpPr>
        <p:spPr>
          <a:xfrm>
            <a:off x="731343" y="10515267"/>
            <a:ext cx="20417099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Due Date:</a:t>
            </a:r>
            <a:endParaRPr b="1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1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5" name="Google Shape;1195;p114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5"/>
          <p:cNvSpPr txBox="1"/>
          <p:nvPr>
            <p:ph idx="1" type="body"/>
          </p:nvPr>
        </p:nvSpPr>
        <p:spPr>
          <a:xfrm>
            <a:off x="467" y="3424667"/>
            <a:ext cx="24377701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8" name="Google Shape;1198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99" name="Google Shape;1199;p11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00" name="Google Shape;1200;p115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1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2" name="Google Shape;1202;p115"/>
          <p:cNvSpPr txBox="1"/>
          <p:nvPr>
            <p:ph idx="2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03" name="Google Shape;1203;p11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4" name="Google Shape;1204;p115"/>
          <p:cNvSpPr txBox="1"/>
          <p:nvPr>
            <p:ph idx="3" type="title"/>
          </p:nvPr>
        </p:nvSpPr>
        <p:spPr>
          <a:xfrm>
            <a:off x="-32791" y="12377733"/>
            <a:ext cx="24443101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5" name="Google Shape;1205;p115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1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1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9" name="Google Shape;1209;p11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10" name="Google Shape;1210;p11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1" name="Google Shape;1211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12" name="Google Shape;1212;p11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3" name="Google Shape;1213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14" name="Google Shape;1214;p116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215" name="Google Shape;1215;p1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11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7" name="Google Shape;1217;p116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218" name="Google Shape;1218;p1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11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0" name="Google Shape;1220;p116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221" name="Google Shape;1221;p1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11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3" name="Google Shape;1223;p116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1224" name="Google Shape;1224;p1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11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6" name="Google Shape;1226;p116"/>
          <p:cNvSpPr txBox="1"/>
          <p:nvPr>
            <p:ph idx="3" type="subTitle"/>
          </p:nvPr>
        </p:nvSpPr>
        <p:spPr>
          <a:xfrm>
            <a:off x="-32791" y="37280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27" name="Google Shape;1227;p11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11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11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116"/>
          <p:cNvSpPr txBox="1"/>
          <p:nvPr>
            <p:ph idx="4" type="subTitle"/>
          </p:nvPr>
        </p:nvSpPr>
        <p:spPr>
          <a:xfrm>
            <a:off x="-32791" y="59561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1" name="Google Shape;1231;p116"/>
          <p:cNvSpPr txBox="1"/>
          <p:nvPr>
            <p:ph idx="5" type="subTitle"/>
          </p:nvPr>
        </p:nvSpPr>
        <p:spPr>
          <a:xfrm>
            <a:off x="0" y="8203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2" name="Google Shape;1232;p116"/>
          <p:cNvSpPr txBox="1"/>
          <p:nvPr>
            <p:ph idx="6" type="subTitle"/>
          </p:nvPr>
        </p:nvSpPr>
        <p:spPr>
          <a:xfrm>
            <a:off x="-32791" y="104505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11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6" name="Google Shape;1236;p11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37" name="Google Shape;1237;p11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8" name="Google Shape;1238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39" name="Google Shape;1239;p11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0" name="Google Shape;1240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41" name="Google Shape;1241;p117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1242" name="Google Shape;1242;p1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4" name="Google Shape;1244;p117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1245" name="Google Shape;1245;p1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7" name="Google Shape;1247;p117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1248" name="Google Shape;1248;p1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0" name="Google Shape;1250;p117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1251" name="Google Shape;1251;p1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3" name="Google Shape;1253;p117"/>
          <p:cNvSpPr txBox="1"/>
          <p:nvPr>
            <p:ph idx="3" type="subTitle"/>
          </p:nvPr>
        </p:nvSpPr>
        <p:spPr>
          <a:xfrm>
            <a:off x="-200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4" name="Google Shape;1254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17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8" name="Google Shape;1258;p117"/>
          <p:cNvSpPr txBox="1"/>
          <p:nvPr>
            <p:ph idx="5" type="subTitle"/>
          </p:nvPr>
        </p:nvSpPr>
        <p:spPr>
          <a:xfrm>
            <a:off x="0" y="71873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9" name="Google Shape;1259;p117"/>
          <p:cNvSpPr txBox="1"/>
          <p:nvPr>
            <p:ph idx="6" type="subTitle"/>
          </p:nvPr>
        </p:nvSpPr>
        <p:spPr>
          <a:xfrm>
            <a:off x="-32791" y="90281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60" name="Google Shape;1260;p117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1261" name="Google Shape;1261;p11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1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63" name="Google Shape;1263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117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18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11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8" name="Google Shape;1268;p11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69" name="Google Shape;1269;p11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0" name="Google Shape;1270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71" name="Google Shape;1271;p11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2" name="Google Shape;1272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73" name="Google Shape;1273;p118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274" name="Google Shape;1274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6" name="Google Shape;1276;p118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118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8" name="Google Shape;1278;p118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279" name="Google Shape;1279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1" name="Google Shape;1281;p118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2" name="Google Shape;1282;p118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283" name="Google Shape;1283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5" name="Google Shape;1285;p118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86" name="Google Shape;1286;p118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287" name="Google Shape;1287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9" name="Google Shape;1289;p118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0" name="Google Shape;1290;p118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291" name="Google Shape;1291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3" name="Google Shape;1293;p118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4" name="Google Shape;1294;p118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295" name="Google Shape;1295;p11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1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7" name="Google Shape;1297;p118"/>
          <p:cNvSpPr txBox="1"/>
          <p:nvPr>
            <p:ph idx="4" type="subTitle"/>
          </p:nvPr>
        </p:nvSpPr>
        <p:spPr>
          <a:xfrm>
            <a:off x="-32192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8" name="Google Shape;1298;p118"/>
          <p:cNvSpPr txBox="1"/>
          <p:nvPr>
            <p:ph idx="5" type="subTitle"/>
          </p:nvPr>
        </p:nvSpPr>
        <p:spPr>
          <a:xfrm>
            <a:off x="-32192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9" name="Google Shape;1299;p118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0" name="Google Shape;1300;p118"/>
          <p:cNvSpPr txBox="1"/>
          <p:nvPr>
            <p:ph idx="7" type="subTitle"/>
          </p:nvPr>
        </p:nvSpPr>
        <p:spPr>
          <a:xfrm>
            <a:off x="33258" y="96589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1" name="Google Shape;1301;p118"/>
          <p:cNvSpPr txBox="1"/>
          <p:nvPr>
            <p:ph idx="8" type="subTitle"/>
          </p:nvPr>
        </p:nvSpPr>
        <p:spPr>
          <a:xfrm>
            <a:off x="33258" y="112963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19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11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5" name="Google Shape;1305;p11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06" name="Google Shape;1306;p11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7" name="Google Shape;1307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08" name="Google Shape;1308;p11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9" name="Google Shape;1309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10" name="Google Shape;1310;p119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1311" name="Google Shape;1311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3" name="Google Shape;1313;p119"/>
          <p:cNvSpPr txBox="1"/>
          <p:nvPr>
            <p:ph idx="3" type="subTitle"/>
          </p:nvPr>
        </p:nvSpPr>
        <p:spPr>
          <a:xfrm>
            <a:off x="-325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4" name="Google Shape;1314;p119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5" name="Google Shape;1315;p119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1316" name="Google Shape;1316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8" name="Google Shape;1318;p119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19" name="Google Shape;1319;p119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1320" name="Google Shape;1320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119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3" name="Google Shape;1323;p119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1324" name="Google Shape;1324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6" name="Google Shape;1326;p119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7" name="Google Shape;1327;p119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1328" name="Google Shape;1328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0" name="Google Shape;1330;p119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1" name="Google Shape;1331;p119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1332" name="Google Shape;1332;p11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1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4" name="Google Shape;1334;p119"/>
          <p:cNvSpPr txBox="1"/>
          <p:nvPr>
            <p:ph idx="4" type="subTitle"/>
          </p:nvPr>
        </p:nvSpPr>
        <p:spPr>
          <a:xfrm>
            <a:off x="-32791" y="49568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5" name="Google Shape;1335;p119"/>
          <p:cNvSpPr txBox="1"/>
          <p:nvPr>
            <p:ph idx="5" type="subTitle"/>
          </p:nvPr>
        </p:nvSpPr>
        <p:spPr>
          <a:xfrm>
            <a:off x="32658" y="65064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6" name="Google Shape;1336;p119"/>
          <p:cNvSpPr txBox="1"/>
          <p:nvPr>
            <p:ph idx="6" type="subTitle"/>
          </p:nvPr>
        </p:nvSpPr>
        <p:spPr>
          <a:xfrm>
            <a:off x="-32392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7" name="Google Shape;1337;p119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8" name="Google Shape;1338;p119"/>
          <p:cNvSpPr txBox="1"/>
          <p:nvPr>
            <p:ph idx="8" type="subTitle"/>
          </p:nvPr>
        </p:nvSpPr>
        <p:spPr>
          <a:xfrm>
            <a:off x="-32392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20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12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2" name="Google Shape;1342;p12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43" name="Google Shape;1343;p12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4" name="Google Shape;1344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45" name="Google Shape;1345;p12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6" name="Google Shape;1346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47" name="Google Shape;1347;p120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1348" name="Google Shape;1348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0" name="Google Shape;1350;p120"/>
          <p:cNvSpPr txBox="1"/>
          <p:nvPr>
            <p:ph idx="3" type="subTitle"/>
          </p:nvPr>
        </p:nvSpPr>
        <p:spPr>
          <a:xfrm>
            <a:off x="0" y="31342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1" name="Google Shape;1351;p120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2" name="Google Shape;1352;p120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1353" name="Google Shape;1353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5" name="Google Shape;1355;p120"/>
          <p:cNvSpPr txBox="1"/>
          <p:nvPr>
            <p:ph idx="4" type="subTitle"/>
          </p:nvPr>
        </p:nvSpPr>
        <p:spPr>
          <a:xfrm>
            <a:off x="333" y="45278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6" name="Google Shape;1356;p120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7" name="Google Shape;1357;p120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1358" name="Google Shape;1358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0" name="Google Shape;1360;p120"/>
          <p:cNvSpPr txBox="1"/>
          <p:nvPr>
            <p:ph idx="5" type="subTitle"/>
          </p:nvPr>
        </p:nvSpPr>
        <p:spPr>
          <a:xfrm>
            <a:off x="0" y="5922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1" name="Google Shape;1361;p120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2" name="Google Shape;1362;p120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1363" name="Google Shape;1363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5" name="Google Shape;1365;p120"/>
          <p:cNvSpPr txBox="1"/>
          <p:nvPr>
            <p:ph idx="6" type="subTitle"/>
          </p:nvPr>
        </p:nvSpPr>
        <p:spPr>
          <a:xfrm>
            <a:off x="-333" y="7316600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120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7" name="Google Shape;1367;p120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1368" name="Google Shape;1368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0" name="Google Shape;1370;p120"/>
          <p:cNvSpPr txBox="1"/>
          <p:nvPr>
            <p:ph idx="7" type="subTitle"/>
          </p:nvPr>
        </p:nvSpPr>
        <p:spPr>
          <a:xfrm>
            <a:off x="67" y="87102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1" name="Google Shape;1371;p120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2" name="Google Shape;1372;p120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1373" name="Google Shape;1373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5" name="Google Shape;1375;p120"/>
          <p:cNvSpPr txBox="1"/>
          <p:nvPr>
            <p:ph idx="8" type="subTitle"/>
          </p:nvPr>
        </p:nvSpPr>
        <p:spPr>
          <a:xfrm>
            <a:off x="-133" y="10103933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6" name="Google Shape;1376;p120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7" name="Google Shape;1377;p120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1378" name="Google Shape;1378;p1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0" name="Google Shape;1380;p120"/>
          <p:cNvSpPr txBox="1"/>
          <p:nvPr>
            <p:ph idx="9" type="subTitle"/>
          </p:nvPr>
        </p:nvSpPr>
        <p:spPr>
          <a:xfrm>
            <a:off x="67" y="11565667"/>
            <a:ext cx="23646599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2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3" name="Google Shape;1383;p12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84" name="Google Shape;1384;p12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5" name="Google Shape;1385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86" name="Google Shape;1386;p12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7" name="Google Shape;1387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8" name="Google Shape;1388;p121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9" name="Google Shape;1389;p121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390" name="Google Shape;1390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2" name="Google Shape;1392;p121"/>
          <p:cNvSpPr txBox="1"/>
          <p:nvPr>
            <p:ph idx="3" type="subTitle"/>
          </p:nvPr>
        </p:nvSpPr>
        <p:spPr>
          <a:xfrm>
            <a:off x="-32258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3" name="Google Shape;1393;p121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4" name="Google Shape;1394;p121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395" name="Google Shape;1395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7" name="Google Shape;1397;p121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8" name="Google Shape;1398;p121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9" name="Google Shape;1399;p121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400" name="Google Shape;1400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2" name="Google Shape;1402;p121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3" name="Google Shape;1403;p121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4" name="Google Shape;1404;p121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405" name="Google Shape;1405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7" name="Google Shape;1407;p121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8" name="Google Shape;1408;p121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9" name="Google Shape;1409;p121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410" name="Google Shape;1410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2" name="Google Shape;1412;p121"/>
          <p:cNvSpPr txBox="1"/>
          <p:nvPr>
            <p:ph idx="7" type="subTitle"/>
          </p:nvPr>
        </p:nvSpPr>
        <p:spPr>
          <a:xfrm>
            <a:off x="-32324" y="5694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3" name="Google Shape;1413;p121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4" name="Google Shape;1414;p121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415" name="Google Shape;1415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7" name="Google Shape;1417;p121"/>
          <p:cNvSpPr txBox="1"/>
          <p:nvPr>
            <p:ph idx="8" type="subTitle"/>
          </p:nvPr>
        </p:nvSpPr>
        <p:spPr>
          <a:xfrm>
            <a:off x="-32658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8" name="Google Shape;1418;p121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19" name="Google Shape;1419;p121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420" name="Google Shape;1420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2" name="Google Shape;1422;p121"/>
          <p:cNvSpPr txBox="1"/>
          <p:nvPr>
            <p:ph idx="9" type="subTitle"/>
          </p:nvPr>
        </p:nvSpPr>
        <p:spPr>
          <a:xfrm>
            <a:off x="-32791" y="3357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3" name="Google Shape;1423;p121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4" name="Google Shape;1424;p121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425" name="Google Shape;1425;p1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7" name="Google Shape;1427;p121"/>
          <p:cNvSpPr txBox="1"/>
          <p:nvPr>
            <p:ph idx="13" type="subTitle"/>
          </p:nvPr>
        </p:nvSpPr>
        <p:spPr>
          <a:xfrm>
            <a:off x="-32791" y="4525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2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0" name="Google Shape;1430;p12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31" name="Google Shape;1431;p12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2" name="Google Shape;1432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33" name="Google Shape;1433;p12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4" name="Google Shape;1434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5" name="Google Shape;1435;p122"/>
          <p:cNvSpPr/>
          <p:nvPr/>
        </p:nvSpPr>
        <p:spPr>
          <a:xfrm>
            <a:off x="3143481" y="10328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6" name="Google Shape;1436;p122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1437" name="Google Shape;1437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9" name="Google Shape;1439;p122"/>
          <p:cNvSpPr txBox="1"/>
          <p:nvPr>
            <p:ph idx="3" type="subTitle"/>
          </p:nvPr>
        </p:nvSpPr>
        <p:spPr>
          <a:xfrm>
            <a:off x="-32257" y="10328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0" name="Google Shape;1440;p122"/>
          <p:cNvSpPr/>
          <p:nvPr/>
        </p:nvSpPr>
        <p:spPr>
          <a:xfrm>
            <a:off x="3143181" y="11496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1" name="Google Shape;1441;p122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1442" name="Google Shape;1442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4" name="Google Shape;1444;p122"/>
          <p:cNvSpPr txBox="1"/>
          <p:nvPr>
            <p:ph idx="4" type="subTitle"/>
          </p:nvPr>
        </p:nvSpPr>
        <p:spPr>
          <a:xfrm>
            <a:off x="-32192" y="11496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5" name="Google Shape;1445;p122"/>
          <p:cNvSpPr/>
          <p:nvPr/>
        </p:nvSpPr>
        <p:spPr>
          <a:xfrm>
            <a:off x="3143348" y="7991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6" name="Google Shape;1446;p122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1447" name="Google Shape;1447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9" name="Google Shape;1449;p122"/>
          <p:cNvSpPr txBox="1"/>
          <p:nvPr>
            <p:ph idx="5" type="subTitle"/>
          </p:nvPr>
        </p:nvSpPr>
        <p:spPr>
          <a:xfrm>
            <a:off x="-32391" y="7991333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0" name="Google Shape;1450;p122"/>
          <p:cNvSpPr/>
          <p:nvPr/>
        </p:nvSpPr>
        <p:spPr>
          <a:xfrm>
            <a:off x="3143048" y="9159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1" name="Google Shape;1451;p122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1452" name="Google Shape;1452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4" name="Google Shape;1454;p122"/>
          <p:cNvSpPr txBox="1"/>
          <p:nvPr>
            <p:ph idx="6" type="subTitle"/>
          </p:nvPr>
        </p:nvSpPr>
        <p:spPr>
          <a:xfrm>
            <a:off x="-32392" y="9159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5" name="Google Shape;1455;p122"/>
          <p:cNvSpPr/>
          <p:nvPr/>
        </p:nvSpPr>
        <p:spPr>
          <a:xfrm>
            <a:off x="3143415" y="5694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56" name="Google Shape;1456;p122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1457" name="Google Shape;1457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9" name="Google Shape;1459;p122"/>
          <p:cNvSpPr txBox="1"/>
          <p:nvPr>
            <p:ph idx="7" type="subTitle"/>
          </p:nvPr>
        </p:nvSpPr>
        <p:spPr>
          <a:xfrm>
            <a:off x="467" y="5694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0" name="Google Shape;1460;p122"/>
          <p:cNvSpPr/>
          <p:nvPr/>
        </p:nvSpPr>
        <p:spPr>
          <a:xfrm>
            <a:off x="3143115" y="6862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1" name="Google Shape;1461;p122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1462" name="Google Shape;1462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4" name="Google Shape;1464;p122"/>
          <p:cNvSpPr txBox="1"/>
          <p:nvPr>
            <p:ph idx="8" type="subTitle"/>
          </p:nvPr>
        </p:nvSpPr>
        <p:spPr>
          <a:xfrm>
            <a:off x="-32791" y="6862667"/>
            <a:ext cx="236792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5" name="Google Shape;1465;p122"/>
          <p:cNvSpPr/>
          <p:nvPr/>
        </p:nvSpPr>
        <p:spPr>
          <a:xfrm>
            <a:off x="3143281" y="3357024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6" name="Google Shape;1466;p122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1467" name="Google Shape;1467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9" name="Google Shape;1469;p122"/>
          <p:cNvSpPr txBox="1"/>
          <p:nvPr>
            <p:ph idx="9" type="subTitle"/>
          </p:nvPr>
        </p:nvSpPr>
        <p:spPr>
          <a:xfrm>
            <a:off x="1" y="3357333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0" name="Google Shape;1470;p122"/>
          <p:cNvSpPr/>
          <p:nvPr/>
        </p:nvSpPr>
        <p:spPr>
          <a:xfrm>
            <a:off x="3142981" y="4525300"/>
            <a:ext cx="20504399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1" name="Google Shape;1471;p122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1472" name="Google Shape;1472;p1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4" name="Google Shape;1474;p122"/>
          <p:cNvSpPr txBox="1"/>
          <p:nvPr>
            <p:ph idx="13" type="subTitle"/>
          </p:nvPr>
        </p:nvSpPr>
        <p:spPr>
          <a:xfrm>
            <a:off x="0" y="4525667"/>
            <a:ext cx="23646599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5" name="Google Shape;85;p33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7" name="Google Shape;87;p33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FinTech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3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33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33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33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2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7" name="Google Shape;1477;p12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8" name="Google Shape;1478;p12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9" name="Google Shape;1479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80" name="Google Shape;1480;p12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1" name="Google Shape;1481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82" name="Google Shape;1482;p123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1483" name="Google Shape;148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1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5" name="Google Shape;1485;p123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123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87" name="Google Shape;1487;p123"/>
          <p:cNvGrpSpPr/>
          <p:nvPr/>
        </p:nvGrpSpPr>
        <p:grpSpPr>
          <a:xfrm>
            <a:off x="8811455" y="3586941"/>
            <a:ext cx="1421954" cy="1422613"/>
            <a:chOff x="457200" y="1378813"/>
            <a:chExt cx="695400" cy="695450"/>
          </a:xfrm>
        </p:grpSpPr>
        <p:sp>
          <p:nvSpPr>
            <p:cNvPr id="1488" name="Google Shape;1488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0" name="Google Shape;1490;p123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23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92" name="Google Shape;1492;p123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1493" name="Google Shape;1493;p1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12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5" name="Google Shape;1495;p123"/>
          <p:cNvSpPr/>
          <p:nvPr/>
        </p:nvSpPr>
        <p:spPr>
          <a:xfrm flipH="1">
            <a:off x="17065369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123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8" name="Google Shape;1498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12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00" name="Google Shape;1500;p12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1" name="Google Shape;1501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02" name="Google Shape;1502;p12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3" name="Google Shape;1503;p12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4" name="Google Shape;1504;p124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5" name="Google Shape;1505;p124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Hardening</a:t>
            </a:r>
            <a:endParaRPr b="0" i="0" sz="5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124"/>
          <p:cNvSpPr/>
          <p:nvPr/>
        </p:nvSpPr>
        <p:spPr>
          <a:xfrm rot="10800000">
            <a:off x="13523062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124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Alarm</a:t>
            </a:r>
            <a:endParaRPr b="0" i="0" sz="5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24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24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2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2" name="Google Shape;1512;p12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13" name="Google Shape;1513;p12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4" name="Google Shape;1514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15" name="Google Shape;1515;p12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6" name="Google Shape;1516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7" name="Google Shape;1517;p125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125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25"/>
          <p:cNvSpPr/>
          <p:nvPr/>
        </p:nvSpPr>
        <p:spPr>
          <a:xfrm>
            <a:off x="3021813" y="34042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125"/>
          <p:cNvSpPr/>
          <p:nvPr/>
        </p:nvSpPr>
        <p:spPr>
          <a:xfrm flipH="1">
            <a:off x="1218756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25"/>
          <p:cNvSpPr/>
          <p:nvPr/>
        </p:nvSpPr>
        <p:spPr>
          <a:xfrm flipH="1">
            <a:off x="2335417" y="52330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25"/>
          <p:cNvSpPr/>
          <p:nvPr/>
        </p:nvSpPr>
        <p:spPr>
          <a:xfrm>
            <a:off x="21152891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125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125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125"/>
          <p:cNvSpPr/>
          <p:nvPr/>
        </p:nvSpPr>
        <p:spPr>
          <a:xfrm>
            <a:off x="3022829" y="7056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25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125"/>
          <p:cNvSpPr/>
          <p:nvPr/>
        </p:nvSpPr>
        <p:spPr>
          <a:xfrm flipH="1">
            <a:off x="2487776" y="9088600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125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125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25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125"/>
          <p:cNvSpPr/>
          <p:nvPr/>
        </p:nvSpPr>
        <p:spPr>
          <a:xfrm>
            <a:off x="3022829" y="10984633"/>
            <a:ext cx="18969601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125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3" name="Google Shape;1533;p125"/>
          <p:cNvSpPr txBox="1"/>
          <p:nvPr>
            <p:ph idx="4" type="subTitle"/>
          </p:nvPr>
        </p:nvSpPr>
        <p:spPr>
          <a:xfrm>
            <a:off x="467" y="5186567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4" name="Google Shape;1534;p125"/>
          <p:cNvSpPr txBox="1"/>
          <p:nvPr>
            <p:ph idx="5" type="subTitle"/>
          </p:nvPr>
        </p:nvSpPr>
        <p:spPr>
          <a:xfrm>
            <a:off x="-32458" y="70618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5" name="Google Shape;1535;p125"/>
          <p:cNvSpPr txBox="1"/>
          <p:nvPr>
            <p:ph idx="6" type="subTitle"/>
          </p:nvPr>
        </p:nvSpPr>
        <p:spPr>
          <a:xfrm>
            <a:off x="-32458" y="9052400"/>
            <a:ext cx="243777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6" name="Google Shape;1536;p125"/>
          <p:cNvSpPr txBox="1"/>
          <p:nvPr>
            <p:ph idx="7" type="subTitle"/>
          </p:nvPr>
        </p:nvSpPr>
        <p:spPr>
          <a:xfrm>
            <a:off x="467" y="10984600"/>
            <a:ext cx="24443101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2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2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0" name="Google Shape;1540;p12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41" name="Google Shape;1541;p12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2" name="Google Shape;1542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43" name="Google Shape;1543;p12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4" name="Google Shape;1544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5" name="Google Shape;1545;p126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6" name="Google Shape;1546;p12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2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2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126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0" name="Google Shape;1550;p126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1" name="Google Shape;1551;p126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52" name="Google Shape;1552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126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126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12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127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12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9" name="Google Shape;1559;p12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60" name="Google Shape;1560;p12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1" name="Google Shape;1561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62" name="Google Shape;1562;p12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3" name="Google Shape;1563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4" name="Google Shape;1564;p127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5" name="Google Shape;1565;p127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127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27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27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9" name="Google Shape;1569;p127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0" name="Google Shape;1570;p127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71" name="Google Shape;1571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3" name="Google Shape;1573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128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12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8" name="Google Shape;1578;p12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9" name="Google Shape;1579;p12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0" name="Google Shape;1580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81" name="Google Shape;1581;p12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2" name="Google Shape;1582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3" name="Google Shape;1583;p128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4" name="Google Shape;1584;p128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128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128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128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8" name="Google Shape;1588;p128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9" name="Google Shape;1589;p128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590" name="Google Shape;1590;p12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12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12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12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29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12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7" name="Google Shape;1597;p12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98" name="Google Shape;1598;p12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9" name="Google Shape;1599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00" name="Google Shape;1600;p12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1" name="Google Shape;1601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2" name="Google Shape;1602;p129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3" name="Google Shape;1603;p129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129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129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129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7" name="Google Shape;1607;p129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8" name="Google Shape;1608;p129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09" name="Google Shape;1609;p12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2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12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129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3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13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6" name="Google Shape;1616;p13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17" name="Google Shape;1617;p13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8" name="Google Shape;1618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19" name="Google Shape;1619;p13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0" name="Google Shape;1620;p1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1" name="Google Shape;1621;p130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2" name="Google Shape;1622;p13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13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3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30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6" name="Google Shape;1626;p130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7" name="Google Shape;1627;p130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8" name="Google Shape;1628;p13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130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30" name="Google Shape;1630;p1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13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130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1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31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13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8" name="Google Shape;1638;p13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39" name="Google Shape;1639;p13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41" name="Google Shape;1641;p13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2" name="Google Shape;1642;p1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3" name="Google Shape;1643;p131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4" name="Google Shape;1644;p131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131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131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131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8" name="Google Shape;1648;p131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9" name="Google Shape;1649;p131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0" name="Google Shape;1650;p131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131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52" name="Google Shape;1652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1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32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13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0" name="Google Shape;1660;p13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61" name="Google Shape;1661;p13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2" name="Google Shape;1662;p1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63" name="Google Shape;1663;p13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4" name="Google Shape;1664;p1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5" name="Google Shape;1665;p132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6" name="Google Shape;1666;p132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7" name="Google Shape;1667;p132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8" name="Google Shape;1668;p132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32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0" name="Google Shape;1670;p132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1" name="Google Shape;1671;p132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2" name="Google Shape;1672;p132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3" name="Google Shape;1673;p132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74" name="Google Shape;1674;p1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1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1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1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1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95" name="Google Shape;95;p3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97" name="Google Shape;97;p34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Digital Marketing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34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34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34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34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33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1" name="Google Shape;1681;p13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133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3" name="Google Shape;1683;p133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4" name="Google Shape;1684;p1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85" name="Google Shape;1685;p133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6" name="Google Shape;1686;p1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133"/>
          <p:cNvSpPr txBox="1"/>
          <p:nvPr>
            <p:ph idx="3" type="subTitle"/>
          </p:nvPr>
        </p:nvSpPr>
        <p:spPr>
          <a:xfrm>
            <a:off x="67" y="3518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8" name="Google Shape;1688;p133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33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133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33"/>
          <p:cNvSpPr txBox="1"/>
          <p:nvPr>
            <p:ph idx="4" type="subTitle"/>
          </p:nvPr>
        </p:nvSpPr>
        <p:spPr>
          <a:xfrm>
            <a:off x="-32458" y="53465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2" name="Google Shape;1692;p133"/>
          <p:cNvSpPr txBox="1"/>
          <p:nvPr>
            <p:ph idx="5" type="subTitle"/>
          </p:nvPr>
        </p:nvSpPr>
        <p:spPr>
          <a:xfrm>
            <a:off x="267" y="7187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3" name="Google Shape;1693;p133"/>
          <p:cNvSpPr txBox="1"/>
          <p:nvPr>
            <p:ph idx="6" type="subTitle"/>
          </p:nvPr>
        </p:nvSpPr>
        <p:spPr>
          <a:xfrm>
            <a:off x="-32791" y="90282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133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5" name="Google Shape;1695;p133"/>
          <p:cNvSpPr txBox="1"/>
          <p:nvPr>
            <p:ph idx="7" type="subTitle"/>
          </p:nvPr>
        </p:nvSpPr>
        <p:spPr>
          <a:xfrm>
            <a:off x="0" y="10875467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6" name="Google Shape;1696;p133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133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133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133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133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34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13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134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05" name="Google Shape;1705;p134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6" name="Google Shape;1706;p1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7" name="Google Shape;1707;p134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8" name="Google Shape;1708;p1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134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0" name="Google Shape;1710;p134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134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134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3" name="Google Shape;1713;p134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4" name="Google Shape;1714;p134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5" name="Google Shape;1715;p134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6" name="Google Shape;1716;p134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7" name="Google Shape;1717;p134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8" name="Google Shape;1718;p134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134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20" name="Google Shape;1720;p1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134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1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134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1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134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35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8" name="Google Shape;1728;p13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9" name="Google Shape;1729;p135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30" name="Google Shape;1730;p135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1" name="Google Shape;1731;p1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2" name="Google Shape;1732;p135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3" name="Google Shape;1733;p1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4" name="Google Shape;1734;p135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5" name="Google Shape;1735;p135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135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135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35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35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0" name="Google Shape;1740;p135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1" name="Google Shape;1741;p135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2" name="Google Shape;1742;p135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3" name="Google Shape;1743;p135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4" name="Google Shape;1744;p135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45" name="Google Shape;1745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1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36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136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4" name="Google Shape;1754;p136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5" name="Google Shape;1755;p136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6" name="Google Shape;1756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57" name="Google Shape;1757;p136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8" name="Google Shape;1758;p1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9" name="Google Shape;1759;p136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0" name="Google Shape;1760;p136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1" name="Google Shape;1761;p136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36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36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4" name="Google Shape;1764;p136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5" name="Google Shape;1765;p136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6" name="Google Shape;1766;p136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7" name="Google Shape;1767;p136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136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136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70" name="Google Shape;1770;p1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1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1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1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1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1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37"/>
          <p:cNvSpPr/>
          <p:nvPr/>
        </p:nvSpPr>
        <p:spPr>
          <a:xfrm>
            <a:off x="3042607" y="33008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37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9" name="Google Shape;1779;p137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80" name="Google Shape;1780;p137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1" name="Google Shape;1781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82" name="Google Shape;1782;p137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3" name="Google Shape;1783;p1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4" name="Google Shape;1784;p137"/>
          <p:cNvSpPr txBox="1"/>
          <p:nvPr>
            <p:ph idx="3" type="subTitle"/>
          </p:nvPr>
        </p:nvSpPr>
        <p:spPr>
          <a:xfrm>
            <a:off x="-32392" y="33990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5" name="Google Shape;1785;p137"/>
          <p:cNvSpPr/>
          <p:nvPr/>
        </p:nvSpPr>
        <p:spPr>
          <a:xfrm>
            <a:off x="3042807" y="4877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37"/>
          <p:cNvSpPr/>
          <p:nvPr/>
        </p:nvSpPr>
        <p:spPr>
          <a:xfrm>
            <a:off x="3042807" y="64532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37"/>
          <p:cNvSpPr/>
          <p:nvPr/>
        </p:nvSpPr>
        <p:spPr>
          <a:xfrm>
            <a:off x="3042807" y="80294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137"/>
          <p:cNvSpPr/>
          <p:nvPr/>
        </p:nvSpPr>
        <p:spPr>
          <a:xfrm>
            <a:off x="3042607" y="9605733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137"/>
          <p:cNvSpPr/>
          <p:nvPr/>
        </p:nvSpPr>
        <p:spPr>
          <a:xfrm>
            <a:off x="3042807" y="11182067"/>
            <a:ext cx="20603401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37"/>
          <p:cNvSpPr txBox="1"/>
          <p:nvPr>
            <p:ph idx="4" type="subTitle"/>
          </p:nvPr>
        </p:nvSpPr>
        <p:spPr>
          <a:xfrm>
            <a:off x="-32258" y="49302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1" name="Google Shape;1791;p137"/>
          <p:cNvSpPr txBox="1"/>
          <p:nvPr>
            <p:ph idx="5" type="subTitle"/>
          </p:nvPr>
        </p:nvSpPr>
        <p:spPr>
          <a:xfrm>
            <a:off x="-32525" y="6506467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2" name="Google Shape;1792;p137"/>
          <p:cNvSpPr txBox="1"/>
          <p:nvPr>
            <p:ph idx="6" type="subTitle"/>
          </p:nvPr>
        </p:nvSpPr>
        <p:spPr>
          <a:xfrm>
            <a:off x="-32658" y="80827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3" name="Google Shape;1793;p137"/>
          <p:cNvSpPr txBox="1"/>
          <p:nvPr>
            <p:ph idx="7" type="subTitle"/>
          </p:nvPr>
        </p:nvSpPr>
        <p:spPr>
          <a:xfrm>
            <a:off x="-32325" y="96589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4" name="Google Shape;1794;p137"/>
          <p:cNvSpPr txBox="1"/>
          <p:nvPr>
            <p:ph idx="8" type="subTitle"/>
          </p:nvPr>
        </p:nvSpPr>
        <p:spPr>
          <a:xfrm>
            <a:off x="-32325" y="11296333"/>
            <a:ext cx="244431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795" name="Google Shape;1795;p13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6" name="Google Shape;1796;p13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7" name="Google Shape;1797;p13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8" name="Google Shape;1798;p13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13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13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3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3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4" name="Google Shape;1804;p138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05" name="Google Shape;1805;p138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6" name="Google Shape;1806;p1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07" name="Google Shape;1807;p138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8" name="Google Shape;1808;p1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9" name="Google Shape;1809;p138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0" name="Google Shape;1810;p13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38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2" name="Google Shape;1812;p13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38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4" name="Google Shape;1814;p13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38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6" name="Google Shape;1816;p13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7" name="Google Shape;1817;p138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8" name="Google Shape;1818;p13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9" name="Google Shape;1819;p138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0" name="Google Shape;1820;p13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138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22" name="Google Shape;1822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3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4" name="Google Shape;1824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5" name="Google Shape;1825;p138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138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1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139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3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2" name="Google Shape;1832;p139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33" name="Google Shape;1833;p139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4" name="Google Shape;1834;p1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35" name="Google Shape;1835;p139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6" name="Google Shape;1836;p1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7" name="Google Shape;1837;p139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8" name="Google Shape;1838;p139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9" name="Google Shape;1839;p139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0" name="Google Shape;1840;p139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39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139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3" name="Google Shape;1843;p139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4" name="Google Shape;1844;p139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139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6" name="Google Shape;1846;p139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7" name="Google Shape;1847;p139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8" name="Google Shape;1848;p139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139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50" name="Google Shape;1850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40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9" name="Google Shape;1859;p14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0" name="Google Shape;1860;p140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61" name="Google Shape;1861;p140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2" name="Google Shape;1862;p1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63" name="Google Shape;1863;p140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4" name="Google Shape;1864;p1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5" name="Google Shape;1865;p140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6" name="Google Shape;1866;p140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140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8" name="Google Shape;1868;p140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140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0" name="Google Shape;1870;p140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140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2" name="Google Shape;1872;p140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140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4" name="Google Shape;1874;p140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140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6" name="Google Shape;1876;p140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7" name="Google Shape;1877;p140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78" name="Google Shape;1878;p14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9" name="Google Shape;1879;p14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0" name="Google Shape;1880;p14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1" name="Google Shape;1881;p14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14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140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140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41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141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8" name="Google Shape;1888;p141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89" name="Google Shape;1889;p141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0" name="Google Shape;1890;p1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1" name="Google Shape;1891;p141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2" name="Google Shape;1892;p1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3" name="Google Shape;1893;p141"/>
          <p:cNvSpPr txBox="1"/>
          <p:nvPr>
            <p:ph idx="3" type="subTitle"/>
          </p:nvPr>
        </p:nvSpPr>
        <p:spPr>
          <a:xfrm>
            <a:off x="0" y="31342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4" name="Google Shape;1894;p141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141"/>
          <p:cNvSpPr txBox="1"/>
          <p:nvPr>
            <p:ph idx="4" type="subTitle"/>
          </p:nvPr>
        </p:nvSpPr>
        <p:spPr>
          <a:xfrm>
            <a:off x="666" y="4527867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6" name="Google Shape;1896;p141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41"/>
          <p:cNvSpPr txBox="1"/>
          <p:nvPr>
            <p:ph idx="5" type="subTitle"/>
          </p:nvPr>
        </p:nvSpPr>
        <p:spPr>
          <a:xfrm>
            <a:off x="0" y="5922933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8" name="Google Shape;1898;p141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9" name="Google Shape;1899;p141"/>
          <p:cNvSpPr txBox="1"/>
          <p:nvPr>
            <p:ph idx="6" type="subTitle"/>
          </p:nvPr>
        </p:nvSpPr>
        <p:spPr>
          <a:xfrm>
            <a:off x="-666" y="7316600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0" name="Google Shape;1900;p141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141"/>
          <p:cNvSpPr txBox="1"/>
          <p:nvPr>
            <p:ph idx="7" type="subTitle"/>
          </p:nvPr>
        </p:nvSpPr>
        <p:spPr>
          <a:xfrm>
            <a:off x="0" y="87102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2" name="Google Shape;1902;p141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41"/>
          <p:cNvSpPr txBox="1"/>
          <p:nvPr>
            <p:ph idx="8" type="subTitle"/>
          </p:nvPr>
        </p:nvSpPr>
        <p:spPr>
          <a:xfrm>
            <a:off x="-133" y="10103933"/>
            <a:ext cx="24377701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4" name="Google Shape;1904;p141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5" name="Google Shape;1905;p141"/>
          <p:cNvSpPr txBox="1"/>
          <p:nvPr>
            <p:ph idx="9" type="subTitle"/>
          </p:nvPr>
        </p:nvSpPr>
        <p:spPr>
          <a:xfrm>
            <a:off x="67" y="11565667"/>
            <a:ext cx="24377701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06" name="Google Shape;1906;p14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7" name="Google Shape;1907;p14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8" name="Google Shape;1908;p14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14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0" name="Google Shape;1910;p141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1" name="Google Shape;1911;p141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141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p14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5" name="Google Shape;1915;p14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16" name="Google Shape;1916;p142"/>
          <p:cNvCxnSpPr/>
          <p:nvPr/>
        </p:nvCxnSpPr>
        <p:spPr>
          <a:xfrm>
            <a:off x="731476" y="1706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7" name="Google Shape;1917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18" name="Google Shape;1918;p142"/>
          <p:cNvCxnSpPr/>
          <p:nvPr/>
        </p:nvCxnSpPr>
        <p:spPr>
          <a:xfrm>
            <a:off x="731329" y="13083880"/>
            <a:ext cx="22915501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19" name="Google Shape;1919;p1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0" name="Google Shape;1920;p14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142"/>
          <p:cNvSpPr txBox="1"/>
          <p:nvPr>
            <p:ph idx="3" type="subTitle"/>
          </p:nvPr>
        </p:nvSpPr>
        <p:spPr>
          <a:xfrm>
            <a:off x="-65583" y="10328200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2" name="Google Shape;1922;p14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142"/>
          <p:cNvSpPr txBox="1"/>
          <p:nvPr>
            <p:ph idx="4" type="subTitle"/>
          </p:nvPr>
        </p:nvSpPr>
        <p:spPr>
          <a:xfrm>
            <a:off x="0" y="11496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4" name="Google Shape;1924;p14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5" name="Google Shape;1925;p142"/>
          <p:cNvSpPr txBox="1"/>
          <p:nvPr>
            <p:ph idx="5" type="subTitle"/>
          </p:nvPr>
        </p:nvSpPr>
        <p:spPr>
          <a:xfrm>
            <a:off x="-400" y="7991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6" name="Google Shape;1926;p14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142"/>
          <p:cNvSpPr txBox="1"/>
          <p:nvPr>
            <p:ph idx="6" type="subTitle"/>
          </p:nvPr>
        </p:nvSpPr>
        <p:spPr>
          <a:xfrm>
            <a:off x="0" y="9159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8" name="Google Shape;1928;p14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142"/>
          <p:cNvSpPr txBox="1"/>
          <p:nvPr>
            <p:ph idx="7" type="subTitle"/>
          </p:nvPr>
        </p:nvSpPr>
        <p:spPr>
          <a:xfrm>
            <a:off x="-65916" y="5694333"/>
            <a:ext cx="24377701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0" name="Google Shape;1930;p14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42"/>
          <p:cNvSpPr txBox="1"/>
          <p:nvPr>
            <p:ph idx="8" type="subTitle"/>
          </p:nvPr>
        </p:nvSpPr>
        <p:spPr>
          <a:xfrm>
            <a:off x="0" y="6862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2" name="Google Shape;1932;p14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142"/>
          <p:cNvSpPr txBox="1"/>
          <p:nvPr>
            <p:ph idx="9" type="subTitle"/>
          </p:nvPr>
        </p:nvSpPr>
        <p:spPr>
          <a:xfrm>
            <a:off x="0" y="3357333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4" name="Google Shape;1934;p14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5" name="Google Shape;1935;p142"/>
          <p:cNvSpPr txBox="1"/>
          <p:nvPr>
            <p:ph idx="13" type="subTitle"/>
          </p:nvPr>
        </p:nvSpPr>
        <p:spPr>
          <a:xfrm>
            <a:off x="0" y="4525667"/>
            <a:ext cx="24377701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36" name="Google Shape;1936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142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8" name="Google Shape;1938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142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142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42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06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5.xml"/><Relationship Id="rId8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128.xml"/><Relationship Id="rId22" Type="http://schemas.openxmlformats.org/officeDocument/2006/relationships/theme" Target="../theme/theme2.xml"/><Relationship Id="rId21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2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  <p:sldLayoutId id="2147483744" r:id="rId39"/>
    <p:sldLayoutId id="2147483745" r:id="rId40"/>
    <p:sldLayoutId id="2147483746" r:id="rId41"/>
    <p:sldLayoutId id="2147483747" r:id="rId42"/>
    <p:sldLayoutId id="2147483748" r:id="rId43"/>
    <p:sldLayoutId id="2147483749" r:id="rId44"/>
    <p:sldLayoutId id="2147483750" r:id="rId45"/>
    <p:sldLayoutId id="2147483751" r:id="rId46"/>
    <p:sldLayoutId id="2147483752" r:id="rId47"/>
    <p:sldLayoutId id="2147483753" r:id="rId48"/>
    <p:sldLayoutId id="2147483754" r:id="rId49"/>
    <p:sldLayoutId id="2147483755" r:id="rId50"/>
    <p:sldLayoutId id="2147483756" r:id="rId51"/>
    <p:sldLayoutId id="2147483757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p1"/>
          <p:cNvSpPr txBox="1"/>
          <p:nvPr>
            <p:ph type="title"/>
          </p:nvPr>
        </p:nvSpPr>
        <p:spPr>
          <a:xfrm>
            <a:off x="731377" y="4318542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Final Engagement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r>
              <a:rPr lang="en-US" sz="6800">
                <a:latin typeface="Arial"/>
                <a:ea typeface="Arial"/>
                <a:cs typeface="Arial"/>
                <a:sym typeface="Arial"/>
              </a:rPr>
              <a:t>Attack, Defense &amp; Analysis of a Vulnerable Network</a:t>
            </a:r>
            <a:endParaRPr sz="6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9" name="Google Shape;2319;p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0" name="Google Shape;2320;p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Team Members: </a:t>
            </a:r>
            <a:r>
              <a:rPr lang="en-US">
                <a:solidFill>
                  <a:srgbClr val="0070C0"/>
                </a:solidFill>
              </a:rPr>
              <a:t>Angus Young, Andrew Pegg, Norman Lam-Saw</a:t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0" name="Shape 2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1" name="Google Shape;23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92" name="Google Shape;2392;p11"/>
          <p:cNvSpPr txBox="1"/>
          <p:nvPr>
            <p:ph type="title"/>
          </p:nvPr>
        </p:nvSpPr>
        <p:spPr>
          <a:xfrm>
            <a:off x="731288" y="5861000"/>
            <a:ext cx="229149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Hardening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b="1"/>
          </a:p>
        </p:txBody>
      </p:sp>
      <p:sp>
        <p:nvSpPr>
          <p:cNvPr id="2393" name="Google Shape;2393;p1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1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Hardening Against: </a:t>
            </a:r>
            <a:r>
              <a:rPr lang="en-US">
                <a:solidFill>
                  <a:srgbClr val="0070C0"/>
                </a:solidFill>
              </a:rPr>
              <a:t>open access to SSH 22 </a:t>
            </a:r>
            <a:r>
              <a:rPr lang="en-US"/>
              <a:t>on Target 1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9" name="Google Shape;2399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0" name="Google Shape;2400;p12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1. Include: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Firewall: </a:t>
            </a:r>
            <a:r>
              <a:rPr lang="en-US" sz="4400">
                <a:solidFill>
                  <a:srgbClr val="0070C0"/>
                </a:solidFill>
              </a:rPr>
              <a:t>A firewall can detect port scans and be configured to act on them such as closing port 22 or blocking 22 from the IP which conducted the scan</a:t>
            </a:r>
            <a:r>
              <a:rPr lang="en-US" sz="4400">
                <a:solidFill>
                  <a:srgbClr val="0070C0"/>
                </a:solidFill>
              </a:rPr>
              <a:t>.</a:t>
            </a:r>
            <a:endParaRPr/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rgbClr val="0070C0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Whitelist IP Addresses and Domain Names</a:t>
            </a:r>
            <a:r>
              <a:rPr b="1" lang="en-US" sz="4400">
                <a:solidFill>
                  <a:srgbClr val="0070C0"/>
                </a:solidFill>
              </a:rPr>
              <a:t>: </a:t>
            </a:r>
            <a:r>
              <a:rPr lang="en-US" sz="4400">
                <a:solidFill>
                  <a:srgbClr val="0070C0"/>
                </a:solidFill>
              </a:rPr>
              <a:t>Access to the system via SSH can be configured to only accept connections from specific IP addresses or domain names</a:t>
            </a:r>
            <a:r>
              <a:rPr lang="en-US" sz="4400">
                <a:solidFill>
                  <a:srgbClr val="0070C0"/>
                </a:solidFill>
              </a:rPr>
              <a:t>.</a:t>
            </a:r>
            <a:endParaRPr sz="4400">
              <a:solidFill>
                <a:srgbClr val="0070C0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Schedule SSH: </a:t>
            </a:r>
            <a:r>
              <a:rPr lang="en-US" sz="4400">
                <a:solidFill>
                  <a:srgbClr val="0070C0"/>
                </a:solidFill>
              </a:rPr>
              <a:t>You can schedule SSH port opening for specific times where the known administrators are known to work. This prevents unknown actors from scanning or attacking </a:t>
            </a:r>
            <a:r>
              <a:rPr lang="en-US" sz="4400">
                <a:solidFill>
                  <a:srgbClr val="0070C0"/>
                </a:solidFill>
              </a:rPr>
              <a:t>during</a:t>
            </a:r>
            <a:r>
              <a:rPr lang="en-US" sz="4400">
                <a:solidFill>
                  <a:srgbClr val="0070C0"/>
                </a:solidFill>
              </a:rPr>
              <a:t> these times.</a:t>
            </a:r>
            <a:endParaRPr sz="4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4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13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Hardening Against: </a:t>
            </a:r>
            <a:r>
              <a:rPr lang="en-US" sz="6600">
                <a:solidFill>
                  <a:srgbClr val="0070C0"/>
                </a:solidFill>
              </a:rPr>
              <a:t>B</a:t>
            </a:r>
            <a:r>
              <a:rPr lang="en-US" sz="6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rute</a:t>
            </a:r>
            <a:r>
              <a:rPr lang="en-US" sz="6600">
                <a:solidFill>
                  <a:srgbClr val="0070C0"/>
                </a:solidFill>
              </a:rPr>
              <a:t> F</a:t>
            </a:r>
            <a:r>
              <a:rPr lang="en-US" sz="6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orce </a:t>
            </a:r>
            <a:r>
              <a:rPr lang="en-US" sz="6600">
                <a:solidFill>
                  <a:srgbClr val="0070C0"/>
                </a:solidFill>
              </a:rPr>
              <a:t>Vulnerability </a:t>
            </a:r>
            <a:r>
              <a:rPr lang="en-US"/>
              <a:t>on Target 1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6" name="Google Shape;2406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7" name="Google Shape;2407;p13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2. Include: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Account lockout: </a:t>
            </a:r>
            <a:r>
              <a:rPr lang="en-US" sz="4400">
                <a:solidFill>
                  <a:srgbClr val="0070C0"/>
                </a:solidFill>
              </a:rPr>
              <a:t>Implement and account lockout policy, for example five failed logins per 10 minutes).</a:t>
            </a:r>
            <a:endParaRPr/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Strong Password Policy</a:t>
            </a:r>
            <a:r>
              <a:rPr b="1" lang="en-US" sz="4400">
                <a:solidFill>
                  <a:srgbClr val="0070C0"/>
                </a:solidFill>
              </a:rPr>
              <a:t>: </a:t>
            </a:r>
            <a:r>
              <a:rPr lang="en-US" sz="4400">
                <a:solidFill>
                  <a:srgbClr val="0070C0"/>
                </a:solidFill>
              </a:rPr>
              <a:t>Using a strong password that is long and not easy to guess can make brute forcing take enough time that the attack can be unfeasible</a:t>
            </a:r>
            <a:r>
              <a:rPr lang="en-US" sz="4400">
                <a:solidFill>
                  <a:srgbClr val="0070C0"/>
                </a:solidFill>
              </a:rPr>
              <a:t>. This includes password length, including symbols, numbers and upper/lower case alphabet characters. Password change schedules can be added to this.</a:t>
            </a:r>
            <a:endParaRPr/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MFA: </a:t>
            </a:r>
            <a:r>
              <a:rPr lang="en-US" sz="4400">
                <a:solidFill>
                  <a:srgbClr val="0070C0"/>
                </a:solidFill>
              </a:rPr>
              <a:t>Enable 2/Multi-Factor Authentication all logins.</a:t>
            </a:r>
            <a:endParaRPr sz="4400">
              <a:solidFill>
                <a:srgbClr val="0070C0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Captcha</a:t>
            </a:r>
            <a:r>
              <a:rPr lang="en-US" sz="4400">
                <a:solidFill>
                  <a:srgbClr val="0070C0"/>
                </a:solidFill>
              </a:rPr>
              <a:t>: Used to detect and deny automated bots from login attempts. Generally only causes minor inconvenience to users.</a:t>
            </a:r>
            <a:endParaRPr sz="4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14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Hardening Against:</a:t>
            </a:r>
            <a:r>
              <a:rPr lang="en-US">
                <a:solidFill>
                  <a:srgbClr val="0070C0"/>
                </a:solidFill>
              </a:rPr>
              <a:t> enumeration on Wordpress on Target 1</a:t>
            </a:r>
            <a:endParaRPr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3" name="Google Shape;2413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14" name="Google Shape;2414;p14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chemeClr val="dk1"/>
                </a:solidFill>
              </a:rPr>
              <a:t>Explain how to patch Target 1 against Vulnerability 3. Include:</a:t>
            </a:r>
            <a:endParaRPr sz="4400">
              <a:solidFill>
                <a:schemeClr val="dk1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Update Wordpress</a:t>
            </a:r>
            <a:r>
              <a:rPr lang="en-US" sz="4400">
                <a:solidFill>
                  <a:srgbClr val="0070C0"/>
                </a:solidFill>
              </a:rPr>
              <a:t>: Stay updated with the latest version, including plugins. Updates will patch vulnerabilities and help harden your system.</a:t>
            </a:r>
            <a:endParaRPr/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Web application firewalls</a:t>
            </a:r>
            <a:r>
              <a:rPr lang="en-US" sz="4400">
                <a:solidFill>
                  <a:srgbClr val="0070C0"/>
                </a:solidFill>
              </a:rPr>
              <a:t>: Help monitor, restrict and alert against attacks against the applications.</a:t>
            </a:r>
            <a:endParaRPr/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Rule of </a:t>
            </a:r>
            <a:r>
              <a:rPr b="1" lang="en-US" sz="4400">
                <a:solidFill>
                  <a:srgbClr val="0070C0"/>
                </a:solidFill>
              </a:rPr>
              <a:t>Least Privilege</a:t>
            </a:r>
            <a:r>
              <a:rPr lang="en-US" sz="4400">
                <a:solidFill>
                  <a:srgbClr val="0070C0"/>
                </a:solidFill>
              </a:rPr>
              <a:t>: User and application accounts should only have the minimum privilege to perform their tasks. This helps harden against a compromised account moving laterally and accessing things they should not be able to.</a:t>
            </a:r>
            <a:endParaRPr sz="4400">
              <a:solidFill>
                <a:srgbClr val="0070C0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REST API &amp; XML-RPC: </a:t>
            </a:r>
            <a:r>
              <a:rPr lang="en-US" sz="4400">
                <a:solidFill>
                  <a:srgbClr val="0070C0"/>
                </a:solidFill>
              </a:rPr>
              <a:t>Uninstall or disable these if not in use.</a:t>
            </a:r>
            <a:endParaRPr sz="4400">
              <a:solidFill>
                <a:srgbClr val="0070C0"/>
              </a:solidFill>
            </a:endParaRPr>
          </a:p>
          <a:p>
            <a:pPr indent="-5080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70C0"/>
              </a:buClr>
              <a:buSzPts val="4400"/>
              <a:buChar char="●"/>
            </a:pPr>
            <a:r>
              <a:rPr b="1" lang="en-US" sz="4400">
                <a:solidFill>
                  <a:srgbClr val="0070C0"/>
                </a:solidFill>
              </a:rPr>
              <a:t>Configure Wordpress:</a:t>
            </a:r>
            <a:r>
              <a:rPr lang="en-US" sz="4400">
                <a:solidFill>
                  <a:srgbClr val="0070C0"/>
                </a:solidFill>
              </a:rPr>
              <a:t> Remove author (user) names which is exposing system account users. Authors can use an alias.</a:t>
            </a:r>
            <a:endParaRPr sz="4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20" name="Google Shape;2420;p18"/>
          <p:cNvSpPr txBox="1"/>
          <p:nvPr>
            <p:ph type="title"/>
          </p:nvPr>
        </p:nvSpPr>
        <p:spPr>
          <a:xfrm>
            <a:off x="731280" y="5711450"/>
            <a:ext cx="22914900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Implementing Patches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 b="1"/>
          </a:p>
        </p:txBody>
      </p:sp>
      <p:sp>
        <p:nvSpPr>
          <p:cNvPr id="2421" name="Google Shape;2421;p18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Implementing Patches with Ansible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8" name="Google Shape;2428;p19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 sz="4400">
                <a:solidFill>
                  <a:schemeClr val="dk1"/>
                </a:solidFill>
              </a:rPr>
              <a:t>Playbook Overview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rgbClr val="0070C0"/>
                </a:solidFill>
              </a:rPr>
              <a:t>Ansible will be used to automatic the update process on each machine. This process can be scheduled to run on a regular basis through cron job.</a:t>
            </a:r>
            <a:endParaRPr sz="44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rgbClr val="0070C0"/>
                </a:solidFill>
              </a:rPr>
              <a:t>name: System Update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rgbClr val="0070C0"/>
                </a:solidFill>
              </a:rPr>
              <a:t>hosts: webservers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rgbClr val="0070C0"/>
                </a:solidFill>
              </a:rPr>
              <a:t>apt: update_cache=yes force_apt_get=yes cache_valid_time=3600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rgbClr val="0070C0"/>
                </a:solidFill>
              </a:rPr>
              <a:t>- name: reboot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rgbClr val="0070C0"/>
                </a:solidFill>
              </a:rPr>
              <a:t>- register: reboot_required_file</a:t>
            </a:r>
            <a:endParaRPr sz="44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SzPts val="3700"/>
              <a:buNone/>
            </a:pPr>
            <a:r>
              <a:rPr lang="en-US" sz="4400">
                <a:solidFill>
                  <a:srgbClr val="0070C0"/>
                </a:solidFill>
              </a:rPr>
              <a:t>- stat: path=/var/run/reboot-required get_md5=no</a:t>
            </a:r>
            <a:endParaRPr sz="44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2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27" name="Google Shape;2327;p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28" name="Google Shape;2328;p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sp>
        <p:nvSpPr>
          <p:cNvPr id="2329" name="Google Shape;2329;p2"/>
          <p:cNvSpPr txBox="1"/>
          <p:nvPr>
            <p:ph idx="1" type="subTitle"/>
          </p:nvPr>
        </p:nvSpPr>
        <p:spPr>
          <a:xfrm>
            <a:off x="0" y="1802600"/>
            <a:ext cx="24377701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30" name="Google Shape;2330;p2"/>
          <p:cNvSpPr txBox="1"/>
          <p:nvPr>
            <p:ph idx="3" type="subTitle"/>
          </p:nvPr>
        </p:nvSpPr>
        <p:spPr>
          <a:xfrm>
            <a:off x="32592" y="3728000"/>
            <a:ext cx="243777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Network Topology &amp; Critical Vulnerabilities</a:t>
            </a:r>
            <a:endParaRPr b="1"/>
          </a:p>
        </p:txBody>
      </p:sp>
      <p:sp>
        <p:nvSpPr>
          <p:cNvPr id="2331" name="Google Shape;2331;p2"/>
          <p:cNvSpPr txBox="1"/>
          <p:nvPr>
            <p:ph idx="4" type="subTitle"/>
          </p:nvPr>
        </p:nvSpPr>
        <p:spPr>
          <a:xfrm>
            <a:off x="-32592" y="5956133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Alerts Implemented</a:t>
            </a:r>
            <a:endParaRPr/>
          </a:p>
        </p:txBody>
      </p:sp>
      <p:sp>
        <p:nvSpPr>
          <p:cNvPr id="2332" name="Google Shape;2332;p2"/>
          <p:cNvSpPr txBox="1"/>
          <p:nvPr>
            <p:ph idx="5" type="subTitle"/>
          </p:nvPr>
        </p:nvSpPr>
        <p:spPr>
          <a:xfrm>
            <a:off x="0" y="82034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/>
              <a:t>Hardening</a:t>
            </a:r>
            <a:endParaRPr/>
          </a:p>
        </p:txBody>
      </p:sp>
      <p:sp>
        <p:nvSpPr>
          <p:cNvPr id="2333" name="Google Shape;2333;p2"/>
          <p:cNvSpPr txBox="1"/>
          <p:nvPr>
            <p:ph idx="6" type="subTitle"/>
          </p:nvPr>
        </p:nvSpPr>
        <p:spPr>
          <a:xfrm>
            <a:off x="-32791" y="10450600"/>
            <a:ext cx="24443101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b="1" lang="en-US">
                <a:solidFill>
                  <a:schemeClr val="dk1"/>
                </a:solidFill>
              </a:rPr>
              <a:t>Implementing Patches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8" name="Google Shape;23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334" y="773067"/>
            <a:ext cx="22914824" cy="12246448"/>
          </a:xfrm>
          <a:prstGeom prst="rect">
            <a:avLst/>
          </a:prstGeom>
          <a:noFill/>
          <a:ln>
            <a:noFill/>
          </a:ln>
        </p:spPr>
      </p:pic>
      <p:sp>
        <p:nvSpPr>
          <p:cNvPr id="2339" name="Google Shape;2339;p3"/>
          <p:cNvSpPr txBox="1"/>
          <p:nvPr>
            <p:ph type="title"/>
          </p:nvPr>
        </p:nvSpPr>
        <p:spPr>
          <a:xfrm>
            <a:off x="731288" y="5165600"/>
            <a:ext cx="22914900" cy="3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</p:txBody>
      </p:sp>
      <p:sp>
        <p:nvSpPr>
          <p:cNvPr id="2340" name="Google Shape;2340;p3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b="1" lang="en-US" sz="2300"/>
              <a:t> </a:t>
            </a:r>
            <a:r>
              <a:rPr b="1" lang="en-US" sz="2300"/>
              <a:t>Address Range: </a:t>
            </a:r>
            <a:r>
              <a:rPr lang="en-US" sz="2300">
                <a:solidFill>
                  <a:srgbClr val="0070C0"/>
                </a:solidFill>
              </a:rPr>
              <a:t>192.168.1.0/24</a:t>
            </a:r>
            <a:endParaRPr sz="23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/>
              <a:t>Netmask</a:t>
            </a:r>
            <a:r>
              <a:rPr lang="en-US" sz="2300"/>
              <a:t>: </a:t>
            </a:r>
            <a:r>
              <a:rPr lang="en-US" sz="2300">
                <a:solidFill>
                  <a:srgbClr val="0070C0"/>
                </a:solidFill>
              </a:rPr>
              <a:t>255.255.255.0</a:t>
            </a:r>
            <a:endParaRPr sz="23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/>
              <a:t>Gateway</a:t>
            </a:r>
            <a:r>
              <a:rPr lang="en-US" sz="2300"/>
              <a:t>: </a:t>
            </a:r>
            <a:r>
              <a:rPr lang="en-US" sz="2300">
                <a:solidFill>
                  <a:srgbClr val="0070C0"/>
                </a:solidFill>
              </a:rPr>
              <a:t>192.168.1.1</a:t>
            </a:r>
            <a:endParaRPr sz="23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Machines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192.168.1.105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Ubuntu 18.04.1 LTS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CAPSTONE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192.168.1.100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Ubuntu 18.04.4 LTS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ELK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192.168.1.110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Linux 3.2-4.9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TARGET 1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192.168.1.115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Linux 3.2-4.9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TARGET 2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600"/>
          </a:p>
        </p:txBody>
      </p:sp>
      <p:sp>
        <p:nvSpPr>
          <p:cNvPr id="2346" name="Google Shape;2346;p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47" name="Google Shape;2347;p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2348" name="Google Shape;234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1790025"/>
            <a:ext cx="16406751" cy="1132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3" name="Google Shape;2353;p5"/>
          <p:cNvGraphicFramePr/>
          <p:nvPr/>
        </p:nvGraphicFramePr>
        <p:xfrm>
          <a:off x="1191000" y="4726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{C7C82096-F942-45DE-BAB9-7C08058FC478}</a:tableStyleId>
              </a:tblPr>
              <a:tblGrid>
                <a:gridCol w="7331875"/>
                <a:gridCol w="7331875"/>
                <a:gridCol w="73318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Vulnerability</a:t>
                      </a:r>
                      <a:endParaRPr b="1"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Description</a:t>
                      </a:r>
                      <a:endParaRPr b="1"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rPr b="1" lang="en-US" sz="4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Impact</a:t>
                      </a:r>
                      <a:endParaRPr b="1"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Open access to SSH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0070C0"/>
                          </a:solidFill>
                        </a:rPr>
                        <a:t>An attacker can try SSH logins if the port is left open.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0070C0"/>
                          </a:solidFill>
                        </a:rPr>
                        <a:t>Open access is vulnerable to brute force attacks that need to be addressed.</a:t>
                      </a:r>
                      <a:endParaRPr sz="32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Brute</a:t>
                      </a:r>
                      <a:r>
                        <a:rPr lang="en-US" sz="3200">
                          <a:solidFill>
                            <a:srgbClr val="0070C0"/>
                          </a:solidFill>
                        </a:rPr>
                        <a:t> F</a:t>
                      </a:r>
                      <a:r>
                        <a:rPr lang="en-US" sz="32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orce </a:t>
                      </a:r>
                      <a:r>
                        <a:rPr lang="en-US" sz="3200">
                          <a:solidFill>
                            <a:srgbClr val="0070C0"/>
                          </a:solidFill>
                        </a:rPr>
                        <a:t>vulnerability</a:t>
                      </a:r>
                      <a:endParaRPr sz="32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0070C0"/>
                          </a:solidFill>
                        </a:rPr>
                        <a:t>Attackers can perform rapid attempts to guess user names and passwords.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0070C0"/>
                          </a:solidFill>
                        </a:rPr>
                        <a:t>Brute force will eventually, with enough time, gain access to the system</a:t>
                      </a:r>
                      <a:r>
                        <a:rPr lang="en-US" sz="32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Enumerate WordPress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t/>
                      </a:r>
                      <a:endParaRPr sz="32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0070C0"/>
                          </a:solidFill>
                        </a:rPr>
                        <a:t>Gather information and detect vulnerabilities on the system.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3200">
                          <a:solidFill>
                            <a:srgbClr val="0070C0"/>
                          </a:solidFill>
                        </a:rPr>
                        <a:t>Revealing login name to SSH greatly reducing the time required to brute force.</a:t>
                      </a:r>
                      <a:endParaRPr sz="32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t/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t/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400"/>
                        <a:buFont typeface="Arial"/>
                        <a:buNone/>
                      </a:pPr>
                      <a:r>
                        <a:t/>
                      </a:r>
                      <a:endParaRPr sz="4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54" name="Google Shape;2354;p5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Critical Vulnerabilities: Target 1</a:t>
            </a:r>
            <a:endParaRPr/>
          </a:p>
        </p:txBody>
      </p:sp>
      <p:sp>
        <p:nvSpPr>
          <p:cNvPr id="2355" name="Google Shape;2355;p5"/>
          <p:cNvSpPr txBox="1"/>
          <p:nvPr>
            <p:ph idx="3" type="body"/>
          </p:nvPr>
        </p:nvSpPr>
        <p:spPr>
          <a:xfrm>
            <a:off x="703375" y="2295400"/>
            <a:ext cx="22942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/>
              <a:t>Our assessment uncovered the following critical vulnerabilities in </a:t>
            </a:r>
            <a:r>
              <a:rPr b="1" lang="en-US" sz="4400"/>
              <a:t>Target 1</a:t>
            </a:r>
            <a:r>
              <a:rPr lang="en-US" sz="4400"/>
              <a:t>.</a:t>
            </a:r>
            <a:endParaRPr sz="4400">
              <a:solidFill>
                <a:schemeClr val="dk1"/>
              </a:solidFill>
            </a:endParaRPr>
          </a:p>
        </p:txBody>
      </p:sp>
      <p:sp>
        <p:nvSpPr>
          <p:cNvPr id="2356" name="Google Shape;2356;p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7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Alerts Implemented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t/>
            </a:r>
            <a:endParaRPr/>
          </a:p>
        </p:txBody>
      </p:sp>
      <p:sp>
        <p:nvSpPr>
          <p:cNvPr id="2362" name="Google Shape;2362;p7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p8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rgbClr val="0070C0"/>
                </a:solidFill>
              </a:rPr>
              <a:t>Excessive HTTP Errors</a:t>
            </a:r>
            <a:endParaRPr/>
          </a:p>
        </p:txBody>
      </p:sp>
      <p:sp>
        <p:nvSpPr>
          <p:cNvPr id="2368" name="Google Shape;2368;p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9" name="Google Shape;2369;p8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 </a:t>
            </a:r>
            <a:r>
              <a:rPr lang="en-US" sz="4400">
                <a:solidFill>
                  <a:srgbClr val="0070C0"/>
                </a:solidFill>
              </a:rPr>
              <a:t>Packetbeat</a:t>
            </a:r>
            <a:endParaRPr sz="4400">
              <a:solidFill>
                <a:srgbClr val="0070C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</a:t>
            </a:r>
            <a:r>
              <a:rPr lang="en-US" sz="4400">
                <a:solidFill>
                  <a:srgbClr val="0070C0"/>
                </a:solidFill>
              </a:rPr>
              <a:t>? When count() GROUPED OVER top5 ‘http.response.status_code’ is above 400 for the last 5 minutes</a:t>
            </a:r>
            <a:endParaRPr sz="4400">
              <a:solidFill>
                <a:srgbClr val="0070C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70" name="Google Shape;23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275" y="4814850"/>
            <a:ext cx="17176075" cy="89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9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rgbClr val="0070C0"/>
                </a:solidFill>
              </a:rPr>
              <a:t>HTTP Request Size Monitor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2376" name="Google Shape;2376;p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7" name="Google Shape;2377;p9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 </a:t>
            </a:r>
            <a:r>
              <a:rPr lang="en-US" sz="4400">
                <a:solidFill>
                  <a:srgbClr val="0070C0"/>
                </a:solidFill>
              </a:rPr>
              <a:t>Packetbeat</a:t>
            </a:r>
            <a:endParaRPr sz="4400">
              <a:solidFill>
                <a:srgbClr val="0070C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 </a:t>
            </a:r>
            <a:r>
              <a:rPr lang="en-US" sz="4400">
                <a:solidFill>
                  <a:srgbClr val="0070C0"/>
                </a:solidFill>
              </a:rPr>
              <a:t>When sum() of http.request.bytes OVER all documents is ABOVE 3500 for the LAST 1 minute</a:t>
            </a:r>
            <a:endParaRPr sz="4400">
              <a:solidFill>
                <a:srgbClr val="0070C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endParaRPr/>
          </a:p>
          <a:p>
            <a:pPr indent="-1778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78" name="Google Shape;237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95275"/>
            <a:ext cx="23171274" cy="75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10"/>
          <p:cNvSpPr txBox="1"/>
          <p:nvPr>
            <p:ph type="title"/>
          </p:nvPr>
        </p:nvSpPr>
        <p:spPr>
          <a:xfrm>
            <a:off x="-32791" y="0"/>
            <a:ext cx="24443101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>
                <a:solidFill>
                  <a:srgbClr val="0070C0"/>
                </a:solidFill>
              </a:rPr>
              <a:t>CPU Usage Monitor</a:t>
            </a:r>
            <a:endParaRPr>
              <a:solidFill>
                <a:srgbClr val="0070C0"/>
              </a:solidFill>
            </a:endParaRPr>
          </a:p>
        </p:txBody>
      </p:sp>
      <p:sp>
        <p:nvSpPr>
          <p:cNvPr id="2384" name="Google Shape;2384;p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5" name="Google Shape;2385;p10"/>
          <p:cNvSpPr txBox="1"/>
          <p:nvPr>
            <p:ph idx="3" type="body"/>
          </p:nvPr>
        </p:nvSpPr>
        <p:spPr>
          <a:xfrm>
            <a:off x="703375" y="2295400"/>
            <a:ext cx="22942801" cy="9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400">
                <a:solidFill>
                  <a:schemeClr val="dk1"/>
                </a:solidFill>
              </a:rPr>
              <a:t>Summarize the following:</a:t>
            </a:r>
            <a:endParaRPr sz="44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Which </a:t>
            </a:r>
            <a:r>
              <a:rPr b="1" lang="en-US" sz="4400">
                <a:solidFill>
                  <a:schemeClr val="dk1"/>
                </a:solidFill>
              </a:rPr>
              <a:t>metric</a:t>
            </a:r>
            <a:r>
              <a:rPr lang="en-US" sz="4400">
                <a:solidFill>
                  <a:schemeClr val="dk1"/>
                </a:solidFill>
              </a:rPr>
              <a:t> does this alert monitor? </a:t>
            </a:r>
            <a:r>
              <a:rPr lang="en-US" sz="4400">
                <a:solidFill>
                  <a:srgbClr val="0070C0"/>
                </a:solidFill>
              </a:rPr>
              <a:t>Metricbeat</a:t>
            </a:r>
            <a:endParaRPr sz="4400">
              <a:solidFill>
                <a:srgbClr val="0070C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What is the </a:t>
            </a:r>
            <a:r>
              <a:rPr b="1" lang="en-US" sz="4400">
                <a:solidFill>
                  <a:schemeClr val="dk1"/>
                </a:solidFill>
              </a:rPr>
              <a:t>threshold</a:t>
            </a:r>
            <a:r>
              <a:rPr lang="en-US" sz="4400">
                <a:solidFill>
                  <a:schemeClr val="dk1"/>
                </a:solidFill>
              </a:rPr>
              <a:t> it fires at? </a:t>
            </a:r>
            <a:r>
              <a:rPr lang="en-US" sz="4400">
                <a:solidFill>
                  <a:srgbClr val="0070C0"/>
                </a:solidFill>
              </a:rPr>
              <a:t>WHEN max() OF system.process.cpu.total.pct OVER all documents IS ABOVE 0.5 FOR THE LAST 5 minutes</a:t>
            </a:r>
            <a:endParaRPr sz="4400">
              <a:solidFill>
                <a:srgbClr val="0070C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Char char="●"/>
            </a:pPr>
            <a:r>
              <a:rPr lang="en-US" sz="4400">
                <a:solidFill>
                  <a:schemeClr val="dk1"/>
                </a:solidFill>
              </a:rPr>
              <a:t>Provide a screenshot of the alert in action.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100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>
              <a:solidFill>
                <a:schemeClr val="dk1"/>
              </a:solidFill>
            </a:endParaRPr>
          </a:p>
        </p:txBody>
      </p:sp>
      <p:pic>
        <p:nvPicPr>
          <p:cNvPr id="2386" name="Google Shape;238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75" y="5753975"/>
            <a:ext cx="22521174" cy="73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